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8"/>
  </p:notesMasterIdLst>
  <p:sldIdLst>
    <p:sldId id="257" r:id="rId2"/>
    <p:sldId id="258" r:id="rId3"/>
    <p:sldId id="263" r:id="rId4"/>
    <p:sldId id="267" r:id="rId5"/>
    <p:sldId id="265" r:id="rId6"/>
    <p:sldId id="266" r:id="rId7"/>
    <p:sldId id="260" r:id="rId8"/>
    <p:sldId id="269" r:id="rId9"/>
    <p:sldId id="259" r:id="rId10"/>
    <p:sldId id="268" r:id="rId11"/>
    <p:sldId id="270" r:id="rId12"/>
    <p:sldId id="275" r:id="rId13"/>
    <p:sldId id="271" r:id="rId14"/>
    <p:sldId id="272" r:id="rId15"/>
    <p:sldId id="273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269A"/>
    <a:srgbClr val="FFB616"/>
    <a:srgbClr val="FFD579"/>
    <a:srgbClr val="0099FF"/>
    <a:srgbClr val="65B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23"/>
    <p:restoredTop sz="94618"/>
  </p:normalViewPr>
  <p:slideViewPr>
    <p:cSldViewPr snapToGrid="0">
      <p:cViewPr varScale="1">
        <p:scale>
          <a:sx n="104" d="100"/>
          <a:sy n="104" d="100"/>
        </p:scale>
        <p:origin x="11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OneDrive\Desktop\Child%20Marriage%20Findings\Analysis%20of%20CM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Network\CCNF\Research%20on%20Child%20Marriage%20in%20Cox's%20Bazar%202021\Final%20Analysis%20of%20Kobo%20Data\Analysis%20of%20CM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OneDrive\Desktop\Child%20Marriage%20Findings\Analysis%20of%20CMR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F:\Network\CCNF\Research%20on%20Child%20Marriage%20in%20Cox's%20Bazar%202021\Final%20Analysis%20of%20Kobo%20Data\SPSS%20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OneDrive\Desktop\Child%20Marriage%20Findings\SPSS%20analysi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OneDrive\Desktop\Child%20Marriage%20Findings\Analysis%20of%20CM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F:\Network\CCNF\Research%20on%20Child%20Marriage%20in%20Cox's%20Bazar%202021\Final%20Analysis%20of%20Kobo%20Data\SPSS%20analysi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F:\Network\CCNF\Research%20on%20Child%20Marriage%20in%20Cox's%20Bazar%202021\Final%20Analysis%20of%20Kobo%20Data\SPSS%20analysi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Workbook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00B-1D4E-961E-671460712B5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00B-1D4E-961E-671460712B58}"/>
              </c:ext>
            </c:extLst>
          </c:dPt>
          <c:dLbls>
            <c:dLbl>
              <c:idx val="0"/>
              <c:layout>
                <c:manualLayout>
                  <c:x val="-1.0086893804113799E-2"/>
                  <c:y val="0.2193911250377250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FC24ACD-AE1F-40DA-8A21-6FD46CE1352E}" type="CATEGORYNAME">
                      <a:rPr lang="en-US" sz="1600" b="1"/>
                      <a:pPr>
                        <a:defRPr sz="1600" b="1"/>
                      </a:pPr>
                      <a:t>[CATEGORY NAME]</a:t>
                    </a:fld>
                    <a:r>
                      <a:rPr lang="en-US" sz="1600" b="1"/>
                      <a:t>
</a:t>
                    </a:r>
                    <a:fld id="{98389AFC-12FC-4648-B8EC-A98E07F9FD97}" type="PERCENTAGE">
                      <a:rPr lang="en-US" sz="1600" b="1"/>
                      <a:pPr>
                        <a:defRPr sz="1600" b="1"/>
                      </a:pPr>
                      <a:t>[PERCENTAGE]</a:t>
                    </a:fld>
                    <a:r>
                      <a:rPr lang="en-US" sz="1600" b="1"/>
                      <a:t> (224)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46006"/>
                        <a:gd name="adj2" fmla="val -13521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460977757390601"/>
                      <c:h val="0.198088122313255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00B-1D4E-961E-671460712B58}"/>
                </c:ext>
              </c:extLst>
            </c:dLbl>
            <c:dLbl>
              <c:idx val="1"/>
              <c:layout>
                <c:manualLayout>
                  <c:x val="1.97574786168076E-2"/>
                  <c:y val="-0.1944449983285730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D7343C2-2146-4DE8-A89E-105AD71A6B23}" type="CATEGORYNAME">
                      <a:rPr lang="en-US" sz="1600" b="1" smtClean="0"/>
                      <a:pPr>
                        <a:defRPr sz="1600" b="1"/>
                      </a:pPr>
                      <a:t>[CATEGORY NAME]</a:t>
                    </a:fld>
                    <a:r>
                      <a:rPr lang="en-US" sz="1600" b="1" dirty="0"/>
                      <a:t>
</a:t>
                    </a:r>
                    <a:fld id="{40FD2939-840D-4440-9697-7329BBAEAAB7}" type="PERCENTAGE">
                      <a:rPr lang="en-US" sz="1600" b="1"/>
                      <a:pPr>
                        <a:defRPr sz="1600" b="1"/>
                      </a:pPr>
                      <a:t>[PERCENTAGE]</a:t>
                    </a:fld>
                    <a:r>
                      <a:rPr lang="en-US" sz="1600" b="1" dirty="0"/>
                      <a:t> (160)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31213"/>
                        <a:gd name="adj2" fmla="val 10552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1869764212606"/>
                      <c:h val="0.231604628386104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00B-1D4E-961E-671460712B58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Sheet1!$B$8:$B$9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Sheet1!$C$8:$C$9</c:f>
              <c:numCache>
                <c:formatCode>General</c:formatCode>
                <c:ptCount val="2"/>
                <c:pt idx="0">
                  <c:v>224</c:v>
                </c:pt>
                <c:pt idx="1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0B-1D4E-961E-671460712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rgbClr val="002060"/>
                </a:solidFill>
              </a:rPr>
              <a:t>Respondents 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Sheet1!$C$22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4DA-4302-8A95-2EFABD012590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DA-4302-8A95-2EFABD01259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4DA-4302-8A95-2EFABD01259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4DA-4302-8A95-2EFABD012590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4DA-4302-8A95-2EFABD0125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Sheet1!$A$23:$A$28</c:f>
              <c:strCache>
                <c:ptCount val="6"/>
                <c:pt idx="0">
                  <c:v>30 to 39 years</c:v>
                </c:pt>
                <c:pt idx="1">
                  <c:v>40 to 49 years</c:v>
                </c:pt>
                <c:pt idx="2">
                  <c:v>20 to 29 years</c:v>
                </c:pt>
                <c:pt idx="3">
                  <c:v>50 to 59 years</c:v>
                </c:pt>
                <c:pt idx="4">
                  <c:v>14 to below 19 years</c:v>
                </c:pt>
                <c:pt idx="5">
                  <c:v>Above 60 years</c:v>
                </c:pt>
              </c:strCache>
            </c:strRef>
          </c:cat>
          <c:val>
            <c:numRef>
              <c:f>Sheet1!$C$23:$C$28</c:f>
              <c:numCache>
                <c:formatCode>0%</c:formatCode>
                <c:ptCount val="6"/>
                <c:pt idx="0">
                  <c:v>0.28999999999999998</c:v>
                </c:pt>
                <c:pt idx="1">
                  <c:v>0.28000000000000003</c:v>
                </c:pt>
                <c:pt idx="2">
                  <c:v>0.17</c:v>
                </c:pt>
                <c:pt idx="3">
                  <c:v>0.15</c:v>
                </c:pt>
                <c:pt idx="4">
                  <c:v>7.0000000000000007E-2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4DA-4302-8A95-2EFABD012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835538912"/>
        <c:axId val="-108607158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Sheet1!$B$22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Sheet1!$A$23:$A$28</c15:sqref>
                        </c15:formulaRef>
                      </c:ext>
                    </c:extLst>
                    <c:strCache>
                      <c:ptCount val="6"/>
                      <c:pt idx="0">
                        <c:v>30 to 39 years</c:v>
                      </c:pt>
                      <c:pt idx="1">
                        <c:v>40 to 49 years</c:v>
                      </c:pt>
                      <c:pt idx="2">
                        <c:v>20 to 29 years</c:v>
                      </c:pt>
                      <c:pt idx="3">
                        <c:v>50 to 59 years</c:v>
                      </c:pt>
                      <c:pt idx="4">
                        <c:v>14 to below 19 years</c:v>
                      </c:pt>
                      <c:pt idx="5">
                        <c:v>Above 60 years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Sheet1!$B$23:$B$28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B-E4DA-4302-8A95-2EFABD012590}"/>
                  </c:ext>
                </c:extLst>
              </c15:ser>
            </c15:filteredBarSeries>
          </c:ext>
        </c:extLst>
      </c:barChart>
      <c:catAx>
        <c:axId val="-8355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86071584"/>
        <c:crosses val="autoZero"/>
        <c:auto val="1"/>
        <c:lblAlgn val="ctr"/>
        <c:lblOffset val="100"/>
        <c:noMultiLvlLbl val="0"/>
      </c:catAx>
      <c:valAx>
        <c:axId val="-108607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355389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Sheet1!$D$69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2ED-4117-A96E-1A82AD97E28F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2ED-4117-A96E-1A82AD97E28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2ED-4117-A96E-1A82AD97E28F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12ED-4117-A96E-1A82AD97E28F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2ED-4117-A96E-1A82AD97E2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Sheet1!$B$70:$B$74</c:f>
              <c:strCache>
                <c:ptCount val="5"/>
                <c:pt idx="0">
                  <c:v>No formal education/ O…</c:v>
                </c:pt>
                <c:pt idx="1">
                  <c:v>Completed Primary</c:v>
                </c:pt>
                <c:pt idx="2">
                  <c:v>Completed Secondary</c:v>
                </c:pt>
                <c:pt idx="3">
                  <c:v>Higher Secondary +</c:v>
                </c:pt>
                <c:pt idx="4">
                  <c:v>Completed Higher Secon…</c:v>
                </c:pt>
              </c:strCache>
            </c:strRef>
          </c:cat>
          <c:val>
            <c:numRef>
              <c:f>Sheet1!$D$70:$D$74</c:f>
              <c:numCache>
                <c:formatCode>0%</c:formatCode>
                <c:ptCount val="5"/>
                <c:pt idx="0">
                  <c:v>0.47399999999999998</c:v>
                </c:pt>
                <c:pt idx="1">
                  <c:v>0.33850000000000002</c:v>
                </c:pt>
                <c:pt idx="2">
                  <c:v>0.112</c:v>
                </c:pt>
                <c:pt idx="3">
                  <c:v>4.6899999999999997E-2</c:v>
                </c:pt>
                <c:pt idx="4">
                  <c:v>2.86E-2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D-4117-A96E-1A82AD97E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046276064"/>
        <c:axId val="-1083766112"/>
        <c:axId val="0"/>
      </c:bar3DChart>
      <c:catAx>
        <c:axId val="-10462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83766112"/>
        <c:crosses val="autoZero"/>
        <c:auto val="1"/>
        <c:lblAlgn val="ctr"/>
        <c:lblOffset val="100"/>
        <c:noMultiLvlLbl val="0"/>
      </c:catAx>
      <c:valAx>
        <c:axId val="-108376611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4627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rgbClr val="002060"/>
                </a:solidFill>
              </a:rPr>
              <a:t>Level of education vs girls child marriage</a:t>
            </a:r>
            <a:r>
              <a:rPr lang="en-US" sz="2000" b="1" baseline="0">
                <a:solidFill>
                  <a:srgbClr val="002060"/>
                </a:solidFill>
              </a:rPr>
              <a:t> in Cox's  Bazar</a:t>
            </a:r>
            <a:endParaRPr lang="en-US" sz="2000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588126768707799E-2"/>
          <c:y val="0.14550891222303999"/>
          <c:w val="0.87362853252845596"/>
          <c:h val="0.74121737734157001"/>
        </c:manualLayout>
      </c:layout>
      <c:pie3DChart>
        <c:varyColors val="1"/>
        <c:ser>
          <c:idx val="0"/>
          <c:order val="0"/>
          <c:tx>
            <c:strRef>
              <c:f>Sheet2!$E$173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44B-45A1-A953-4BD4053BDCD7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44B-45A1-A953-4BD4053BDCD7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44B-45A1-A953-4BD4053BDCD7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A44B-45A1-A953-4BD4053BDCD7}"/>
              </c:ext>
            </c:extLst>
          </c:dPt>
          <c:dPt>
            <c:idx val="4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A44B-45A1-A953-4BD4053BDC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Sheet2!$C$174:$C$178</c:f>
              <c:strCache>
                <c:ptCount val="5"/>
                <c:pt idx="0">
                  <c:v>Completed Higher Secondary </c:v>
                </c:pt>
                <c:pt idx="1">
                  <c:v>Completed Primary </c:v>
                </c:pt>
                <c:pt idx="2">
                  <c:v>Completed Secondary </c:v>
                </c:pt>
                <c:pt idx="3">
                  <c:v>Higher Secondary +</c:v>
                </c:pt>
                <c:pt idx="4">
                  <c:v>No formal education/ Only know sign</c:v>
                </c:pt>
              </c:strCache>
            </c:strRef>
          </c:cat>
          <c:val>
            <c:numRef>
              <c:f>Sheet2!$E$174:$E$178</c:f>
              <c:numCache>
                <c:formatCode>0%</c:formatCode>
                <c:ptCount val="5"/>
                <c:pt idx="0">
                  <c:v>3.0769230769230799E-2</c:v>
                </c:pt>
                <c:pt idx="1">
                  <c:v>0.34615384615384598</c:v>
                </c:pt>
                <c:pt idx="2">
                  <c:v>9.2307692307692299E-2</c:v>
                </c:pt>
                <c:pt idx="3">
                  <c:v>1.5384615384615399E-2</c:v>
                </c:pt>
                <c:pt idx="4">
                  <c:v>0.515384615384615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44B-45A1-A953-4BD4053BD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3045062518378898"/>
          <c:w val="0.99817807298033301"/>
          <c:h val="0.1549135110726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Sheet2!$E$54</c:f>
              <c:strCache>
                <c:ptCount val="1"/>
                <c:pt idx="0">
                  <c:v>Girls child marriage (less than 18 years) percentage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A104-4289-921E-ECCE160701D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A104-4289-921E-ECCE160701DD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104-4289-921E-ECCE160701DD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A104-4289-921E-ECCE160701D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A104-4289-921E-ECCE160701DD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A104-4289-921E-ECCE160701DD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104-4289-921E-ECCE160701D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A104-4289-921E-ECCE160701D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A104-4289-921E-ECCE160701D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A104-4289-921E-ECCE160701DD}"/>
              </c:ext>
            </c:extLst>
          </c:dPt>
          <c:dLbls>
            <c:dLbl>
              <c:idx val="0"/>
              <c:layout>
                <c:manualLayout>
                  <c:x val="0"/>
                  <c:y val="-2.85761073241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04-4289-921E-ECCE160701DD}"/>
                </c:ext>
              </c:extLst>
            </c:dLbl>
            <c:dLbl>
              <c:idx val="1"/>
              <c:layout>
                <c:manualLayout>
                  <c:x val="-4.3703919696333403E-17"/>
                  <c:y val="-2.54009842881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104-4289-921E-ECCE160701DD}"/>
                </c:ext>
              </c:extLst>
            </c:dLbl>
            <c:dLbl>
              <c:idx val="2"/>
              <c:layout>
                <c:manualLayout>
                  <c:x val="1.19193885184754E-3"/>
                  <c:y val="-3.4926353396194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04-4289-921E-ECCE160701DD}"/>
                </c:ext>
              </c:extLst>
            </c:dLbl>
            <c:dLbl>
              <c:idx val="3"/>
              <c:layout>
                <c:manualLayout>
                  <c:x val="1.1919388518474899E-3"/>
                  <c:y val="-3.4926353396194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104-4289-921E-ECCE160701DD}"/>
                </c:ext>
              </c:extLst>
            </c:dLbl>
            <c:dLbl>
              <c:idx val="4"/>
              <c:layout>
                <c:manualLayout>
                  <c:x val="1.19193885184745E-3"/>
                  <c:y val="-2.54009842881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04-4289-921E-ECCE160701DD}"/>
                </c:ext>
              </c:extLst>
            </c:dLbl>
            <c:dLbl>
              <c:idx val="5"/>
              <c:layout>
                <c:manualLayout>
                  <c:x val="-1.19193885184754E-3"/>
                  <c:y val="-2.8576107324158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04-4289-921E-ECCE160701DD}"/>
                </c:ext>
              </c:extLst>
            </c:dLbl>
            <c:dLbl>
              <c:idx val="6"/>
              <c:layout>
                <c:manualLayout>
                  <c:x val="0"/>
                  <c:y val="-2.2225861252123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04-4289-921E-ECCE160701DD}"/>
                </c:ext>
              </c:extLst>
            </c:dLbl>
            <c:dLbl>
              <c:idx val="7"/>
              <c:layout>
                <c:manualLayout>
                  <c:x val="-8.7407839392667002E-17"/>
                  <c:y val="-1.9050738216105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04-4289-921E-ECCE160701DD}"/>
                </c:ext>
              </c:extLst>
            </c:dLbl>
            <c:dLbl>
              <c:idx val="8"/>
              <c:layout>
                <c:manualLayout>
                  <c:x val="0"/>
                  <c:y val="-1.587561518008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04-4289-921E-ECCE160701DD}"/>
                </c:ext>
              </c:extLst>
            </c:dLbl>
            <c:dLbl>
              <c:idx val="9"/>
              <c:layout>
                <c:manualLayout>
                  <c:x val="2.38387770369508E-3"/>
                  <c:y val="-4.1276599468229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104-4289-921E-ECCE160701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Sheet2!$C$55:$C$64</c:f>
              <c:strCache>
                <c:ptCount val="10"/>
                <c:pt idx="0">
                  <c:v>Chokoria</c:v>
                </c:pt>
                <c:pt idx="1">
                  <c:v>Cox’s Bazar Sadar</c:v>
                </c:pt>
                <c:pt idx="2">
                  <c:v>Eidgoan </c:v>
                </c:pt>
                <c:pt idx="3">
                  <c:v>Kutubdia</c:v>
                </c:pt>
                <c:pt idx="4">
                  <c:v>Moheshkhali</c:v>
                </c:pt>
                <c:pt idx="5">
                  <c:v>Pekua</c:v>
                </c:pt>
                <c:pt idx="6">
                  <c:v>Ramu</c:v>
                </c:pt>
                <c:pt idx="7">
                  <c:v>Teknaf</c:v>
                </c:pt>
                <c:pt idx="8">
                  <c:v>Ukhiya</c:v>
                </c:pt>
                <c:pt idx="9">
                  <c:v>Average</c:v>
                </c:pt>
              </c:strCache>
            </c:strRef>
          </c:cat>
          <c:val>
            <c:numRef>
              <c:f>Sheet2!$E$55:$E$64</c:f>
              <c:numCache>
                <c:formatCode>0%</c:formatCode>
                <c:ptCount val="10"/>
                <c:pt idx="0">
                  <c:v>0.319148936170213</c:v>
                </c:pt>
                <c:pt idx="1">
                  <c:v>0.51162790697674398</c:v>
                </c:pt>
                <c:pt idx="2">
                  <c:v>0.81818181818181801</c:v>
                </c:pt>
                <c:pt idx="3">
                  <c:v>0.53846153846153799</c:v>
                </c:pt>
                <c:pt idx="4">
                  <c:v>0.61111111111111105</c:v>
                </c:pt>
                <c:pt idx="5">
                  <c:v>0.26086956521739102</c:v>
                </c:pt>
                <c:pt idx="6">
                  <c:v>0.72413793103448298</c:v>
                </c:pt>
                <c:pt idx="7">
                  <c:v>0.65517241379310398</c:v>
                </c:pt>
                <c:pt idx="8">
                  <c:v>0.75</c:v>
                </c:pt>
                <c:pt idx="9">
                  <c:v>0.53497942386831299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04-4289-921E-ECCE16070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0"/>
        <c:shape val="box"/>
        <c:axId val="-969383856"/>
        <c:axId val="-1083438832"/>
        <c:axId val="0"/>
      </c:bar3DChart>
      <c:catAx>
        <c:axId val="-96938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83438832"/>
        <c:crosses val="autoZero"/>
        <c:auto val="0"/>
        <c:lblAlgn val="ctr"/>
        <c:lblOffset val="100"/>
        <c:noMultiLvlLbl val="0"/>
      </c:catAx>
      <c:valAx>
        <c:axId val="-108343883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6938385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Sheet1!$C$78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F8B-CB47-B538-5C47B08CB54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F8B-CB47-B538-5C47B08CB54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F8B-CB47-B538-5C47B08CB5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Sheet1!$B$79:$B$81</c:f>
              <c:strCache>
                <c:ptCount val="3"/>
                <c:pt idx="0">
                  <c:v>Low income family</c:v>
                </c:pt>
                <c:pt idx="1">
                  <c:v>Middle income family</c:v>
                </c:pt>
                <c:pt idx="2">
                  <c:v>Solvent/good economic condition</c:v>
                </c:pt>
              </c:strCache>
            </c:strRef>
          </c:cat>
          <c:val>
            <c:numRef>
              <c:f>Sheet1!$C$79:$C$81</c:f>
              <c:numCache>
                <c:formatCode>0%</c:formatCode>
                <c:ptCount val="3"/>
                <c:pt idx="0">
                  <c:v>0.51</c:v>
                </c:pt>
                <c:pt idx="1">
                  <c:v>0.44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4-4DF0-92F8-9E90185EA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Sheet2!$D$233</c:f>
              <c:strCache>
                <c:ptCount val="1"/>
                <c:pt idx="0">
                  <c:v>Average years of marriage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Sheet2!$C$234:$C$235</c:f>
              <c:strCache>
                <c:ptCount val="2"/>
                <c:pt idx="0">
                  <c:v>Boys/Male</c:v>
                </c:pt>
                <c:pt idx="1">
                  <c:v>Girls/Female</c:v>
                </c:pt>
              </c:strCache>
            </c:strRef>
          </c:cat>
          <c:val>
            <c:numRef>
              <c:f>Sheet2!$D$234:$D$235</c:f>
              <c:numCache>
                <c:formatCode>General</c:formatCode>
                <c:ptCount val="2"/>
                <c:pt idx="0">
                  <c:v>24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E-48BE-8CE1-C0709EF34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37698672"/>
        <c:axId val="-837657552"/>
      </c:barChart>
      <c:catAx>
        <c:axId val="-83769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37657552"/>
        <c:crosses val="autoZero"/>
        <c:auto val="1"/>
        <c:lblAlgn val="ctr"/>
        <c:lblOffset val="100"/>
        <c:noMultiLvlLbl val="0"/>
      </c:catAx>
      <c:valAx>
        <c:axId val="-83765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376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Sheet2!$D$258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Class-</a:t>
                    </a:r>
                    <a:fld id="{52D0CEC7-B2E8-0D42-AC2F-D8C9BCDB80B1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FA9-754A-B76B-8B44CC3DF19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Class-</a:t>
                    </a:r>
                    <a:fld id="{B6F7E2BB-B85C-9D44-8D5D-4A1A9FC542FB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A9-754A-B76B-8B44CC3DF1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Sheet2!$C$259:$C$260</c:f>
              <c:strCache>
                <c:ptCount val="2"/>
                <c:pt idx="0">
                  <c:v>Boy's education at the age of marriage</c:v>
                </c:pt>
                <c:pt idx="1">
                  <c:v>Girl's education at the age of marriage</c:v>
                </c:pt>
              </c:strCache>
            </c:strRef>
          </c:cat>
          <c:val>
            <c:numRef>
              <c:f>Sheet2!$D$259:$D$260</c:f>
              <c:numCache>
                <c:formatCode>0</c:formatCode>
                <c:ptCount val="2"/>
                <c:pt idx="0">
                  <c:v>7.4</c:v>
                </c:pt>
                <c:pt idx="1">
                  <c:v>8.7200000000000006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8-4226-8339-2C1F6CAF5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53846592"/>
        <c:axId val="-931982704"/>
      </c:barChart>
      <c:catAx>
        <c:axId val="-135384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31982704"/>
        <c:crosses val="autoZero"/>
        <c:auto val="1"/>
        <c:lblAlgn val="ctr"/>
        <c:lblOffset val="100"/>
        <c:noMultiLvlLbl val="0"/>
      </c:catAx>
      <c:valAx>
        <c:axId val="-93198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5384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RinkiyMJ" charset="0"/>
                <a:ea typeface="RinkiyMJ" charset="0"/>
                <a:cs typeface="RinkiyMJ" charset="0"/>
              </a:defRPr>
            </a:pPr>
            <a:r>
              <a:rPr lang="en-US" sz="2000" b="1" i="0" u="none" strike="noStrike" baseline="0">
                <a:solidFill>
                  <a:schemeClr val="accent2">
                    <a:lumMod val="75000"/>
                  </a:schemeClr>
                </a:solidFill>
                <a:effectLst/>
                <a:latin typeface="RinkiyMJ" charset="0"/>
                <a:ea typeface="RinkiyMJ" charset="0"/>
                <a:cs typeface="RinkiyMJ" charset="0"/>
              </a:rPr>
              <a:t>DËi`vZv‡`i gZ</a:t>
            </a:r>
            <a:r>
              <a:rPr lang="en-US" sz="2000" b="1" i="0" u="none" strike="noStrike" baseline="0">
                <a:solidFill>
                  <a:schemeClr val="accent2">
                    <a:lumMod val="75000"/>
                  </a:schemeClr>
                </a:solidFill>
                <a:latin typeface="RinkiyMJ" charset="0"/>
                <a:ea typeface="RinkiyMJ" charset="0"/>
                <a:cs typeface="RinkiyMJ" charset="0"/>
              </a:rPr>
              <a:t> </a:t>
            </a:r>
            <a:endParaRPr lang="en-US" sz="2000" b="1">
              <a:solidFill>
                <a:schemeClr val="accent2">
                  <a:lumMod val="75000"/>
                </a:schemeClr>
              </a:solidFill>
              <a:latin typeface="RinkiyMJ" charset="0"/>
              <a:ea typeface="RinkiyMJ" charset="0"/>
              <a:cs typeface="RinkiyMJ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2">
                  <a:lumMod val="75000"/>
                </a:schemeClr>
              </a:solidFill>
              <a:latin typeface="RinkiyMJ" charset="0"/>
              <a:ea typeface="RinkiyMJ" charset="0"/>
              <a:cs typeface="RinkiyMJ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73-0D4E-8B6A-34E6FD2582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73-0D4E-8B6A-34E6FD25827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73-0D4E-8B6A-34E6FD2582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73-0D4E-8B6A-34E6FD2582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Sheet1!$B$4:$B$7</c:f>
              <c:numCache>
                <c:formatCode>0%</c:formatCode>
                <c:ptCount val="4"/>
                <c:pt idx="0">
                  <c:v>0.65</c:v>
                </c:pt>
                <c:pt idx="1">
                  <c:v>0.64</c:v>
                </c:pt>
                <c:pt idx="2">
                  <c:v>0.38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73-0D4E-8B6A-34E6FD25827E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3773-0D4E-8B6A-34E6FD25827E}"/>
              </c:ext>
            </c:extLst>
          </c:dP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773-0D4E-8B6A-34E6FD258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B0-1F4D-AE57-DEF09BBA2281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7B0-1F4D-AE57-DEF09BBA2281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7B0-1F4D-AE57-DEF09BBA228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7B0-1F4D-AE57-DEF09BBA22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Sheet1!$B$4:$B$8</c:f>
              <c:numCache>
                <c:formatCode>0%</c:formatCode>
                <c:ptCount val="5"/>
                <c:pt idx="0">
                  <c:v>0.65</c:v>
                </c:pt>
                <c:pt idx="1">
                  <c:v>0.64</c:v>
                </c:pt>
                <c:pt idx="2">
                  <c:v>0.38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B0-1F4D-AE57-DEF09BBA228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-1046016464"/>
        <c:axId val="-969847504"/>
      </c:barChart>
      <c:catAx>
        <c:axId val="-10460164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69847504"/>
        <c:crosses val="autoZero"/>
        <c:auto val="1"/>
        <c:lblAlgn val="ctr"/>
        <c:lblOffset val="100"/>
        <c:noMultiLvlLbl val="0"/>
      </c:catAx>
      <c:valAx>
        <c:axId val="-9698475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4601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7030A0"/>
                </a:solidFill>
                <a:latin typeface="SutonnyMJ" pitchFamily="2" charset="0"/>
                <a:ea typeface="RinkiyMJ" charset="0"/>
                <a:cs typeface="SutonnyMJ" pitchFamily="2" charset="0"/>
              </a:defRPr>
            </a:pPr>
            <a:r>
              <a:rPr lang="en-US" sz="2000" b="1" i="0" u="none" strike="noStrike" baseline="0">
                <a:solidFill>
                  <a:srgbClr val="7030A0"/>
                </a:solidFill>
                <a:effectLst/>
                <a:latin typeface="SutonnyMJ" pitchFamily="2" charset="0"/>
                <a:ea typeface="RinkiyMJ" charset="0"/>
                <a:cs typeface="SutonnyMJ" pitchFamily="2" charset="0"/>
              </a:rPr>
              <a:t>DËi`vZv‡`i gZ</a:t>
            </a:r>
            <a:r>
              <a:rPr lang="en-US" sz="2000" b="1" i="0" u="none" strike="noStrike" baseline="0">
                <a:solidFill>
                  <a:srgbClr val="7030A0"/>
                </a:solidFill>
                <a:latin typeface="SutonnyMJ" pitchFamily="2" charset="0"/>
                <a:ea typeface="RinkiyMJ" charset="0"/>
                <a:cs typeface="SutonnyMJ" pitchFamily="2" charset="0"/>
              </a:rPr>
              <a:t> </a:t>
            </a:r>
            <a:endParaRPr lang="en-US" sz="2000" b="1">
              <a:solidFill>
                <a:srgbClr val="7030A0"/>
              </a:solidFill>
              <a:latin typeface="SutonnyMJ" pitchFamily="2" charset="0"/>
              <a:ea typeface="RinkiyMJ" charset="0"/>
              <a:cs typeface="SutonnyMJ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7030A0"/>
              </a:solidFill>
              <a:latin typeface="SutonnyMJ" pitchFamily="2" charset="0"/>
              <a:ea typeface="RinkiyMJ" charset="0"/>
              <a:cs typeface="SutonnyMJ" pitchFamily="2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CAD-4248-BF4F-0B4FA346EB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CAD-4248-BF4F-0B4FA346EB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CAD-4248-BF4F-0B4FA346EB0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CAD-4248-BF4F-0B4FA346EB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Sheet1!$B$4:$B$7</c:f>
              <c:numCache>
                <c:formatCode>0%</c:formatCode>
                <c:ptCount val="4"/>
                <c:pt idx="0">
                  <c:v>0.65</c:v>
                </c:pt>
                <c:pt idx="1">
                  <c:v>0.64</c:v>
                </c:pt>
                <c:pt idx="2">
                  <c:v>0.38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AD-4248-BF4F-0B4FA346EB03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3CAD-4248-BF4F-0B4FA346EB03}"/>
              </c:ext>
            </c:extLst>
          </c:dP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CAD-4248-BF4F-0B4FA346E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8F60F-032B-2C44-90E8-74493972C184}" type="datetimeFigureOut">
              <a:rPr lang="en-US" smtClean="0"/>
              <a:t>10/2/21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515AF-503D-3048-B391-B1535655E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Camp: 15, Picture: </a:t>
            </a:r>
            <a:r>
              <a:rPr lang="en-US" dirty="0" err="1"/>
              <a:t>Minar</a:t>
            </a:r>
            <a:r>
              <a:rPr lang="en-US" dirty="0"/>
              <a:t> (M&amp;E)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FF960-DB65-4321-B070-9DAFA50E41C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1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5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3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2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9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45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9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6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3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9B10F-8B91-44DC-A4FE-F94225828E2D}" type="datetimeFigureOut">
              <a:rPr lang="en-US" smtClean="0"/>
              <a:t>10/2/21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2CA28-5DBC-4707-8CAE-E42113BDA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6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942177" y="1460097"/>
            <a:ext cx="4827035" cy="3060448"/>
          </a:xfrm>
          <a:scene3d>
            <a:camera prst="perspectiveFront"/>
            <a:lightRig rig="threePt" dir="t"/>
          </a:scene3d>
        </p:spPr>
        <p:txBody>
          <a:bodyPr anchor="ctr">
            <a:norm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K‡ivbvKvjxb</a:t>
            </a:r>
            <a:r>
              <a:rPr lang="en-US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K·evRv‡i</a:t>
            </a:r>
            <a:r>
              <a:rPr lang="en-US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evj¨we‡qi</a:t>
            </a:r>
            <a:r>
              <a:rPr lang="en-US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Ae¯’v</a:t>
            </a:r>
            <a:endParaRPr lang="en-US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64129" y="5309429"/>
            <a:ext cx="3358016" cy="743508"/>
          </a:xfrm>
        </p:spPr>
        <p:txBody>
          <a:bodyPr anchor="ctr">
            <a:normAutofit lnSpcReduction="10000"/>
          </a:bodyPr>
          <a:lstStyle/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Kv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÷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dvD‡Ûk‡bi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M‡elYv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A‡±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vei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, 2021</a:t>
            </a:r>
          </a:p>
        </p:txBody>
      </p:sp>
      <p:pic>
        <p:nvPicPr>
          <p:cNvPr id="7" name="Picture 2" descr="G:\M&amp;E Moni\Less Access\New folder (3)\New folder\COAST Foundation logo-Englis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628" y="299837"/>
            <a:ext cx="1689975" cy="88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7" b="10448"/>
          <a:stretch/>
        </p:blipFill>
        <p:spPr>
          <a:xfrm>
            <a:off x="1135626" y="1312397"/>
            <a:ext cx="4584845" cy="43316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9408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13" y="349378"/>
            <a:ext cx="4703672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M‡elYvi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cUf~wg</a:t>
            </a:r>
            <a:endParaRPr lang="en-US" sz="60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61502" y="1386347"/>
            <a:ext cx="4703672" cy="5456901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‡KvwfW-19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Kvi‡Y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Ab¨Zg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¶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wZMÖ¯Í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Rjv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K·evRvi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wecyj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msL¨K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cÖvq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9 j¶) ‡ivwn½v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Rb‡Mvôxi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AvMgb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2020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mv‡ji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gvP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 ‡_‡K ‡`‡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wk¶v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cÖwZôvb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eÜ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wQj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jKWvDb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wewa-wb‡l‡ai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d‡j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wbgœ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Av‡qi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gvby‡li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Avw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_©K ¶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Awbk¦qZvi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Kvi‡Y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g‡q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jLvcov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fwel¨Z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wb‡q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cwiev‡ii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k¼v;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257" y="3430749"/>
            <a:ext cx="5416904" cy="34272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257" y="0"/>
            <a:ext cx="5416903" cy="343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82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95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M‡elYvi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D‡Ïk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58851" y="1894046"/>
            <a:ext cx="8472006" cy="979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KvwfW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19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AwZgvix‡Z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K·evRvi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Rjvq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evj¨weev‡ni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nvi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× ‡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c‡q‡Q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wKbv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Rvbv</a:t>
            </a:r>
            <a:r>
              <a:rPr lang="en-US" sz="3600" b="1" dirty="0">
                <a:solidFill>
                  <a:srgbClr val="0099FF"/>
                </a:solidFill>
                <a:latin typeface="SutonnyMJ" pitchFamily="2" charset="0"/>
                <a:cs typeface="SutonnyMJ" pitchFamily="2" charset="0"/>
              </a:rPr>
              <a:t>;</a:t>
            </a:r>
          </a:p>
        </p:txBody>
      </p:sp>
      <p:grpSp>
        <p:nvGrpSpPr>
          <p:cNvPr id="5" name="Group 4" descr="circles with arrows">
            <a:extLst>
              <a:ext uri="{FF2B5EF4-FFF2-40B4-BE49-F238E27FC236}">
                <a16:creationId xmlns:a16="http://schemas.microsoft.com/office/drawing/2014/main" id="{73BF2C22-C177-4C40-9FA1-763520599CBB}"/>
              </a:ext>
            </a:extLst>
          </p:cNvPr>
          <p:cNvGrpSpPr/>
          <p:nvPr/>
        </p:nvGrpSpPr>
        <p:grpSpPr>
          <a:xfrm>
            <a:off x="771462" y="1611566"/>
            <a:ext cx="1551327" cy="4247781"/>
            <a:chOff x="391213" y="397684"/>
            <a:chExt cx="1396471" cy="265751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1D8AD8-EE3F-4385-8BF4-DE829C25C69A}"/>
                </a:ext>
              </a:extLst>
            </p:cNvPr>
            <p:cNvGrpSpPr/>
            <p:nvPr/>
          </p:nvGrpSpPr>
          <p:grpSpPr>
            <a:xfrm>
              <a:off x="391213" y="397684"/>
              <a:ext cx="1285962" cy="687600"/>
              <a:chOff x="385763" y="1277938"/>
              <a:chExt cx="1285962" cy="687600"/>
            </a:xfrm>
            <a:solidFill>
              <a:schemeClr val="accent1"/>
            </a:solidFill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8F576EF-90D9-4943-AD59-97E179A8BA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385763" y="1277938"/>
                <a:ext cx="687600" cy="687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2719922-04BF-4752-B2B4-E09CCB9C2C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81718" y="1453444"/>
                <a:ext cx="490859" cy="336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Isosceles Triangle 22">
                <a:extLst>
                  <a:ext uri="{FF2B5EF4-FFF2-40B4-BE49-F238E27FC236}">
                    <a16:creationId xmlns:a16="http://schemas.microsoft.com/office/drawing/2014/main" id="{74057AA9-EA84-4302-9384-6A23E315F7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 rot="5400000">
                <a:off x="1311294" y="1522164"/>
                <a:ext cx="521714" cy="199149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0BCFC15-3A8B-452D-80AF-9673366EB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33351" y="1425314"/>
              <a:ext cx="687600" cy="687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2CD33FE-368F-4EE1-A7E6-9EF0B7E01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29306" y="1600822"/>
              <a:ext cx="490859" cy="3365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13CFC791-FE6B-43F3-89D6-05B4FFA4E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1358882" y="1669539"/>
              <a:ext cx="521714" cy="19914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FE4BAA4-56D6-4CD6-9546-D5972A15BA6C}"/>
                </a:ext>
              </a:extLst>
            </p:cNvPr>
            <p:cNvGrpSpPr/>
            <p:nvPr/>
          </p:nvGrpSpPr>
          <p:grpSpPr>
            <a:xfrm flipH="1">
              <a:off x="425899" y="2367594"/>
              <a:ext cx="1361785" cy="687600"/>
              <a:chOff x="266737" y="1315750"/>
              <a:chExt cx="1361785" cy="687600"/>
            </a:xfrm>
            <a:solidFill>
              <a:schemeClr val="accent4"/>
            </a:solidFill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94825F8-7DA7-4F51-B638-471DA35C37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 rot="10800000">
                <a:off x="940922" y="1315750"/>
                <a:ext cx="687600" cy="6876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37B4423-EAE8-4F13-8345-2726B0CEA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 rot="10800000">
                <a:off x="451046" y="1497557"/>
                <a:ext cx="524561" cy="336588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FF955A05-BA50-4735-9046-2F7716DFCE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6200000">
                <a:off x="105455" y="1575419"/>
                <a:ext cx="521714" cy="199149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06BEFA9-F9B7-41F1-A772-4959AE05A7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5013" y="471484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D7889C0-4E04-45A9-9D80-6BD0A81E0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7150" y="149911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600977D-8DBA-4CFE-BE48-9FCEEDCAA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499698" y="244769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Content Placeholder 3"/>
          <p:cNvSpPr txBox="1">
            <a:spLocks/>
          </p:cNvSpPr>
          <p:nvPr/>
        </p:nvSpPr>
        <p:spPr>
          <a:xfrm>
            <a:off x="2645754" y="5047997"/>
            <a:ext cx="6396646" cy="740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6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e‡Ü</a:t>
            </a:r>
            <a:r>
              <a:rPr lang="en-US" sz="36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KiYxq</a:t>
            </a:r>
            <a:r>
              <a:rPr lang="en-US" sz="36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Rvbv</a:t>
            </a:r>
            <a:r>
              <a:rPr lang="en-US" sz="36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</p:txBody>
      </p:sp>
      <p:sp>
        <p:nvSpPr>
          <p:cNvPr id="44" name="Content Placeholder 3"/>
          <p:cNvSpPr txBox="1">
            <a:spLocks/>
          </p:cNvSpPr>
          <p:nvPr/>
        </p:nvSpPr>
        <p:spPr>
          <a:xfrm>
            <a:off x="2605664" y="3518955"/>
            <a:ext cx="9032154" cy="751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© ¯’</a:t>
            </a:r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vbxq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gvby‡li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 Awfe¨w³ </a:t>
            </a:r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 `„wófw½ </a:t>
            </a:r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Rvbv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SutonnyMJ" pitchFamily="2" charset="0"/>
                <a:cs typeface="SutonnyMJ" pitchFamily="2" charset="0"/>
              </a:rPr>
              <a:t>;</a:t>
            </a: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838200" y="3563549"/>
            <a:ext cx="728592" cy="665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rgbClr val="002060"/>
                </a:solidFill>
                <a:latin typeface="RinkiyMJ" pitchFamily="2" charset="0"/>
              </a:rPr>
              <a:t>2</a:t>
            </a: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768968" y="1890966"/>
            <a:ext cx="728592" cy="665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rgbClr val="002060"/>
                </a:solidFill>
                <a:latin typeface="RinkiyMJ" pitchFamily="2" charset="0"/>
              </a:rPr>
              <a:t>1</a:t>
            </a: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838200" y="5069819"/>
            <a:ext cx="728592" cy="665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rgbClr val="002060"/>
                </a:solidFill>
                <a:latin typeface="RinkiyMJ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8911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232" y="365126"/>
            <a:ext cx="6022074" cy="726696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Z_¨-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msMÖ‡ni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AÂj</a:t>
            </a:r>
            <a:endParaRPr lang="en-US" sz="54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92540" y="1690688"/>
            <a:ext cx="5239043" cy="4351338"/>
          </a:xfrm>
        </p:spPr>
        <p:txBody>
          <a:bodyPr>
            <a:normAutofit/>
          </a:bodyPr>
          <a:lstStyle/>
          <a:p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K·evRvi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Rjvi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AšÍfz³©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Dc‡Rjvq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(†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gvU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9wU) GB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Rwic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Pvjv‡bv</a:t>
            </a:r>
            <a:r>
              <a:rPr lang="en-GB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nq|</a:t>
            </a:r>
          </a:p>
          <a:p>
            <a:endParaRPr lang="en-GB" sz="32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32wU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BDwbqb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3wU ‡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cŠimfv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GB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K·evRvi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g‡nkLvjx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PKwiqv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cŠimfv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 †_‡K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274" y="1520891"/>
            <a:ext cx="4032592" cy="4690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97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24" y="365126"/>
            <a:ext cx="3940277" cy="9121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M‡elYv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c×wZ</a:t>
            </a:r>
            <a:endParaRPr lang="en-US" sz="60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754" y="1596571"/>
            <a:ext cx="6111523" cy="4920343"/>
          </a:xfr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msL¨vwfwËK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¸YMZ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Rwic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c×wZi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evj¨we‡qi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cÖK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…Z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wPÎ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hvPvB‡q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MÖvg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kni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Dfq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cÖÿvcU‡K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ˆ`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ePqb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c×wZi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BDwbqb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cwil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 †g¤^vi, †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Pqvig¨vb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ZiæY-ZiæYx,I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Ki©Pvix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KvQ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†_‡K Z_¨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384wU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bgybv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wba©viY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hvi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Kbwd‡WÝ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j‡fj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95%,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gvwR©b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Gii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j‡fj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5%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aiv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n‡q‡Q</a:t>
            </a:r>
            <a:r>
              <a:rPr lang="en-US" sz="32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71" y="1884617"/>
            <a:ext cx="4448216" cy="37787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5625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9722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  <a:defRPr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AskMÖnYKvix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(wj½ I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eqm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  <a:endParaRPr lang="en-US" sz="6000" b="1" dirty="0">
              <a:solidFill>
                <a:prstClr val="black">
                  <a:lumMod val="65000"/>
                  <a:lumOff val="35000"/>
                </a:prstClr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038811"/>
              </p:ext>
            </p:extLst>
          </p:nvPr>
        </p:nvGraphicFramePr>
        <p:xfrm>
          <a:off x="39923" y="2074508"/>
          <a:ext cx="4499562" cy="3410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9679591-392E-4CD5-B80F-CAB885EDEA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9456726"/>
              </p:ext>
            </p:extLst>
          </p:nvPr>
        </p:nvGraphicFramePr>
        <p:xfrm>
          <a:off x="4895557" y="1266092"/>
          <a:ext cx="7061981" cy="4628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 descr="female shape">
            <a:extLst>
              <a:ext uri="{FF2B5EF4-FFF2-40B4-BE49-F238E27FC236}">
                <a16:creationId xmlns:a16="http://schemas.microsoft.com/office/drawing/2014/main" id="{E1B51047-5762-4765-92B8-5CEED6BEB776}"/>
              </a:ext>
            </a:extLst>
          </p:cNvPr>
          <p:cNvGrpSpPr/>
          <p:nvPr/>
        </p:nvGrpSpPr>
        <p:grpSpPr>
          <a:xfrm>
            <a:off x="3609902" y="5191383"/>
            <a:ext cx="831470" cy="1078788"/>
            <a:chOff x="508294" y="466725"/>
            <a:chExt cx="454456" cy="833438"/>
          </a:xfrm>
          <a:solidFill>
            <a:srgbClr val="002060"/>
          </a:solidFill>
        </p:grpSpPr>
        <p:sp>
          <p:nvSpPr>
            <p:cNvPr id="7" name="Oval 198">
              <a:extLst>
                <a:ext uri="{FF2B5EF4-FFF2-40B4-BE49-F238E27FC236}">
                  <a16:creationId xmlns:a16="http://schemas.microsoft.com/office/drawing/2014/main" id="{F349CFDF-11AD-4997-8775-D9658F4105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3973" y="466725"/>
              <a:ext cx="161514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99">
              <a:extLst>
                <a:ext uri="{FF2B5EF4-FFF2-40B4-BE49-F238E27FC236}">
                  <a16:creationId xmlns:a16="http://schemas.microsoft.com/office/drawing/2014/main" id="{87B3C410-1429-4F1D-8DA0-FB58D3A1BF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294" y="650875"/>
              <a:ext cx="454456" cy="649288"/>
            </a:xfrm>
            <a:custGeom>
              <a:avLst/>
              <a:gdLst>
                <a:gd name="T0" fmla="*/ 3 w 143"/>
                <a:gd name="T1" fmla="*/ 75 h 204"/>
                <a:gd name="T2" fmla="*/ 35 w 143"/>
                <a:gd name="T3" fmla="*/ 7 h 204"/>
                <a:gd name="T4" fmla="*/ 47 w 143"/>
                <a:gd name="T5" fmla="*/ 1 h 204"/>
                <a:gd name="T6" fmla="*/ 48 w 143"/>
                <a:gd name="T7" fmla="*/ 1 h 204"/>
                <a:gd name="T8" fmla="*/ 55 w 143"/>
                <a:gd name="T9" fmla="*/ 1 h 204"/>
                <a:gd name="T10" fmla="*/ 88 w 143"/>
                <a:gd name="T11" fmla="*/ 1 h 204"/>
                <a:gd name="T12" fmla="*/ 94 w 143"/>
                <a:gd name="T13" fmla="*/ 1 h 204"/>
                <a:gd name="T14" fmla="*/ 95 w 143"/>
                <a:gd name="T15" fmla="*/ 1 h 204"/>
                <a:gd name="T16" fmla="*/ 107 w 143"/>
                <a:gd name="T17" fmla="*/ 7 h 204"/>
                <a:gd name="T18" fmla="*/ 140 w 143"/>
                <a:gd name="T19" fmla="*/ 75 h 204"/>
                <a:gd name="T20" fmla="*/ 135 w 143"/>
                <a:gd name="T21" fmla="*/ 90 h 204"/>
                <a:gd name="T22" fmla="*/ 120 w 143"/>
                <a:gd name="T23" fmla="*/ 84 h 204"/>
                <a:gd name="T24" fmla="*/ 99 w 143"/>
                <a:gd name="T25" fmla="*/ 43 h 204"/>
                <a:gd name="T26" fmla="*/ 98 w 143"/>
                <a:gd name="T27" fmla="*/ 67 h 204"/>
                <a:gd name="T28" fmla="*/ 121 w 143"/>
                <a:gd name="T29" fmla="*/ 121 h 204"/>
                <a:gd name="T30" fmla="*/ 115 w 143"/>
                <a:gd name="T31" fmla="*/ 129 h 204"/>
                <a:gd name="T32" fmla="*/ 97 w 143"/>
                <a:gd name="T33" fmla="*/ 129 h 204"/>
                <a:gd name="T34" fmla="*/ 97 w 143"/>
                <a:gd name="T35" fmla="*/ 193 h 204"/>
                <a:gd name="T36" fmla="*/ 86 w 143"/>
                <a:gd name="T37" fmla="*/ 204 h 204"/>
                <a:gd name="T38" fmla="*/ 75 w 143"/>
                <a:gd name="T39" fmla="*/ 193 h 204"/>
                <a:gd name="T40" fmla="*/ 75 w 143"/>
                <a:gd name="T41" fmla="*/ 129 h 204"/>
                <a:gd name="T42" fmla="*/ 68 w 143"/>
                <a:gd name="T43" fmla="*/ 129 h 204"/>
                <a:gd name="T44" fmla="*/ 68 w 143"/>
                <a:gd name="T45" fmla="*/ 193 h 204"/>
                <a:gd name="T46" fmla="*/ 57 w 143"/>
                <a:gd name="T47" fmla="*/ 204 h 204"/>
                <a:gd name="T48" fmla="*/ 46 w 143"/>
                <a:gd name="T49" fmla="*/ 193 h 204"/>
                <a:gd name="T50" fmla="*/ 46 w 143"/>
                <a:gd name="T51" fmla="*/ 129 h 204"/>
                <a:gd name="T52" fmla="*/ 27 w 143"/>
                <a:gd name="T53" fmla="*/ 129 h 204"/>
                <a:gd name="T54" fmla="*/ 21 w 143"/>
                <a:gd name="T55" fmla="*/ 121 h 204"/>
                <a:gd name="T56" fmla="*/ 44 w 143"/>
                <a:gd name="T57" fmla="*/ 67 h 204"/>
                <a:gd name="T58" fmla="*/ 43 w 143"/>
                <a:gd name="T59" fmla="*/ 43 h 204"/>
                <a:gd name="T60" fmla="*/ 23 w 143"/>
                <a:gd name="T61" fmla="*/ 84 h 204"/>
                <a:gd name="T62" fmla="*/ 8 w 143"/>
                <a:gd name="T63" fmla="*/ 90 h 204"/>
                <a:gd name="T64" fmla="*/ 3 w 143"/>
                <a:gd name="T65" fmla="*/ 7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04">
                  <a:moveTo>
                    <a:pt x="3" y="75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37" y="3"/>
                    <a:pt x="42" y="0"/>
                    <a:pt x="47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00" y="0"/>
                    <a:pt x="105" y="3"/>
                    <a:pt x="107" y="7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43" y="80"/>
                    <a:pt x="140" y="87"/>
                    <a:pt x="135" y="90"/>
                  </a:cubicBezTo>
                  <a:cubicBezTo>
                    <a:pt x="129" y="92"/>
                    <a:pt x="122" y="90"/>
                    <a:pt x="120" y="84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3" y="125"/>
                    <a:pt x="120" y="129"/>
                    <a:pt x="115" y="129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7" y="193"/>
                    <a:pt x="97" y="193"/>
                    <a:pt x="97" y="193"/>
                  </a:cubicBezTo>
                  <a:cubicBezTo>
                    <a:pt x="97" y="199"/>
                    <a:pt x="92" y="204"/>
                    <a:pt x="86" y="204"/>
                  </a:cubicBezTo>
                  <a:cubicBezTo>
                    <a:pt x="80" y="204"/>
                    <a:pt x="75" y="199"/>
                    <a:pt x="75" y="193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9"/>
                    <a:pt x="63" y="204"/>
                    <a:pt x="57" y="204"/>
                  </a:cubicBezTo>
                  <a:cubicBezTo>
                    <a:pt x="51" y="204"/>
                    <a:pt x="46" y="199"/>
                    <a:pt x="46" y="193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23" y="129"/>
                    <a:pt x="20" y="125"/>
                    <a:pt x="21" y="12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0" y="90"/>
                    <a:pt x="13" y="92"/>
                    <a:pt x="8" y="90"/>
                  </a:cubicBezTo>
                  <a:cubicBezTo>
                    <a:pt x="2" y="87"/>
                    <a:pt x="0" y="80"/>
                    <a:pt x="3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" descr="male shape">
            <a:extLst>
              <a:ext uri="{FF2B5EF4-FFF2-40B4-BE49-F238E27FC236}">
                <a16:creationId xmlns:a16="http://schemas.microsoft.com/office/drawing/2014/main" id="{17FCB7C5-BD75-4E7D-B20F-331976F6E05A}"/>
              </a:ext>
            </a:extLst>
          </p:cNvPr>
          <p:cNvGrpSpPr/>
          <p:nvPr/>
        </p:nvGrpSpPr>
        <p:grpSpPr>
          <a:xfrm>
            <a:off x="290644" y="796500"/>
            <a:ext cx="870500" cy="1194859"/>
            <a:chOff x="991251" y="466725"/>
            <a:chExt cx="478207" cy="833438"/>
          </a:xfrm>
          <a:solidFill>
            <a:srgbClr val="00B050"/>
          </a:solidFill>
        </p:grpSpPr>
        <p:sp>
          <p:nvSpPr>
            <p:cNvPr id="11" name="Oval 196">
              <a:extLst>
                <a:ext uri="{FF2B5EF4-FFF2-40B4-BE49-F238E27FC236}">
                  <a16:creationId xmlns:a16="http://schemas.microsoft.com/office/drawing/2014/main" id="{74A2CA71-0D73-4054-B69B-6724E40849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9598" y="466725"/>
              <a:ext cx="161514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7">
              <a:extLst>
                <a:ext uri="{FF2B5EF4-FFF2-40B4-BE49-F238E27FC236}">
                  <a16:creationId xmlns:a16="http://schemas.microsoft.com/office/drawing/2014/main" id="{118EB1AD-949C-4397-BF88-C2C0B096B4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91251" y="650875"/>
              <a:ext cx="478207" cy="649288"/>
            </a:xfrm>
            <a:custGeom>
              <a:avLst/>
              <a:gdLst>
                <a:gd name="T0" fmla="*/ 3 w 151"/>
                <a:gd name="T1" fmla="*/ 75 h 204"/>
                <a:gd name="T2" fmla="*/ 36 w 151"/>
                <a:gd name="T3" fmla="*/ 7 h 204"/>
                <a:gd name="T4" fmla="*/ 47 w 151"/>
                <a:gd name="T5" fmla="*/ 1 h 204"/>
                <a:gd name="T6" fmla="*/ 57 w 151"/>
                <a:gd name="T7" fmla="*/ 1 h 204"/>
                <a:gd name="T8" fmla="*/ 95 w 151"/>
                <a:gd name="T9" fmla="*/ 1 h 204"/>
                <a:gd name="T10" fmla="*/ 105 w 151"/>
                <a:gd name="T11" fmla="*/ 1 h 204"/>
                <a:gd name="T12" fmla="*/ 116 w 151"/>
                <a:gd name="T13" fmla="*/ 7 h 204"/>
                <a:gd name="T14" fmla="*/ 149 w 151"/>
                <a:gd name="T15" fmla="*/ 75 h 204"/>
                <a:gd name="T16" fmla="*/ 143 w 151"/>
                <a:gd name="T17" fmla="*/ 90 h 204"/>
                <a:gd name="T18" fmla="*/ 128 w 151"/>
                <a:gd name="T19" fmla="*/ 84 h 204"/>
                <a:gd name="T20" fmla="*/ 110 w 151"/>
                <a:gd name="T21" fmla="*/ 46 h 204"/>
                <a:gd name="T22" fmla="*/ 110 w 151"/>
                <a:gd name="T23" fmla="*/ 93 h 204"/>
                <a:gd name="T24" fmla="*/ 110 w 151"/>
                <a:gd name="T25" fmla="*/ 95 h 204"/>
                <a:gd name="T26" fmla="*/ 110 w 151"/>
                <a:gd name="T27" fmla="*/ 190 h 204"/>
                <a:gd name="T28" fmla="*/ 96 w 151"/>
                <a:gd name="T29" fmla="*/ 204 h 204"/>
                <a:gd name="T30" fmla="*/ 82 w 151"/>
                <a:gd name="T31" fmla="*/ 190 h 204"/>
                <a:gd name="T32" fmla="*/ 82 w 151"/>
                <a:gd name="T33" fmla="*/ 110 h 204"/>
                <a:gd name="T34" fmla="*/ 70 w 151"/>
                <a:gd name="T35" fmla="*/ 110 h 204"/>
                <a:gd name="T36" fmla="*/ 70 w 151"/>
                <a:gd name="T37" fmla="*/ 190 h 204"/>
                <a:gd name="T38" fmla="*/ 56 w 151"/>
                <a:gd name="T39" fmla="*/ 204 h 204"/>
                <a:gd name="T40" fmla="*/ 42 w 151"/>
                <a:gd name="T41" fmla="*/ 190 h 204"/>
                <a:gd name="T42" fmla="*/ 42 w 151"/>
                <a:gd name="T43" fmla="*/ 95 h 204"/>
                <a:gd name="T44" fmla="*/ 42 w 151"/>
                <a:gd name="T45" fmla="*/ 93 h 204"/>
                <a:gd name="T46" fmla="*/ 42 w 151"/>
                <a:gd name="T47" fmla="*/ 46 h 204"/>
                <a:gd name="T48" fmla="*/ 23 w 151"/>
                <a:gd name="T49" fmla="*/ 84 h 204"/>
                <a:gd name="T50" fmla="*/ 8 w 151"/>
                <a:gd name="T51" fmla="*/ 90 h 204"/>
                <a:gd name="T52" fmla="*/ 3 w 151"/>
                <a:gd name="T53" fmla="*/ 7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204">
                  <a:moveTo>
                    <a:pt x="3" y="7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8" y="3"/>
                    <a:pt x="43" y="0"/>
                    <a:pt x="4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9" y="0"/>
                    <a:pt x="114" y="3"/>
                    <a:pt x="116" y="7"/>
                  </a:cubicBezTo>
                  <a:cubicBezTo>
                    <a:pt x="149" y="75"/>
                    <a:pt x="149" y="75"/>
                    <a:pt x="149" y="75"/>
                  </a:cubicBezTo>
                  <a:cubicBezTo>
                    <a:pt x="151" y="80"/>
                    <a:pt x="149" y="87"/>
                    <a:pt x="143" y="90"/>
                  </a:cubicBezTo>
                  <a:cubicBezTo>
                    <a:pt x="138" y="92"/>
                    <a:pt x="131" y="90"/>
                    <a:pt x="128" y="84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0" y="197"/>
                    <a:pt x="104" y="204"/>
                    <a:pt x="96" y="204"/>
                  </a:cubicBezTo>
                  <a:cubicBezTo>
                    <a:pt x="88" y="204"/>
                    <a:pt x="82" y="197"/>
                    <a:pt x="82" y="19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7"/>
                    <a:pt x="63" y="204"/>
                    <a:pt x="56" y="204"/>
                  </a:cubicBezTo>
                  <a:cubicBezTo>
                    <a:pt x="48" y="204"/>
                    <a:pt x="42" y="197"/>
                    <a:pt x="42" y="190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1" y="90"/>
                    <a:pt x="14" y="92"/>
                    <a:pt x="8" y="90"/>
                  </a:cubicBezTo>
                  <a:cubicBezTo>
                    <a:pt x="3" y="87"/>
                    <a:pt x="0" y="80"/>
                    <a:pt x="3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 descr="pencil and paper icon">
            <a:extLst>
              <a:ext uri="{FF2B5EF4-FFF2-40B4-BE49-F238E27FC236}">
                <a16:creationId xmlns:a16="http://schemas.microsoft.com/office/drawing/2014/main" id="{CD02CDDB-16A0-4015-AE88-EA5958854E17}"/>
              </a:ext>
            </a:extLst>
          </p:cNvPr>
          <p:cNvGrpSpPr/>
          <p:nvPr/>
        </p:nvGrpSpPr>
        <p:grpSpPr>
          <a:xfrm>
            <a:off x="4749960" y="12640657"/>
            <a:ext cx="1144358" cy="905816"/>
            <a:chOff x="2765425" y="8172450"/>
            <a:chExt cx="628650" cy="631825"/>
          </a:xfrm>
          <a:solidFill>
            <a:srgbClr val="00B050"/>
          </a:solidFill>
        </p:grpSpPr>
        <p:sp>
          <p:nvSpPr>
            <p:cNvPr id="14" name="Oval 169">
              <a:extLst>
                <a:ext uri="{FF2B5EF4-FFF2-40B4-BE49-F238E27FC236}">
                  <a16:creationId xmlns:a16="http://schemas.microsoft.com/office/drawing/2014/main" id="{BB0E7498-C5A0-46BC-9AEA-01973B690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5425" y="8172450"/>
              <a:ext cx="628650" cy="6318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92">
              <a:extLst>
                <a:ext uri="{FF2B5EF4-FFF2-40B4-BE49-F238E27FC236}">
                  <a16:creationId xmlns:a16="http://schemas.microsoft.com/office/drawing/2014/main" id="{BD6C034F-BEB0-4F21-93A9-851988BCBC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5125" y="8248650"/>
              <a:ext cx="457200" cy="454025"/>
            </a:xfrm>
            <a:custGeom>
              <a:avLst/>
              <a:gdLst>
                <a:gd name="T0" fmla="*/ 115 w 144"/>
                <a:gd name="T1" fmla="*/ 38 h 143"/>
                <a:gd name="T2" fmla="*/ 110 w 144"/>
                <a:gd name="T3" fmla="*/ 0 h 143"/>
                <a:gd name="T4" fmla="*/ 0 w 144"/>
                <a:gd name="T5" fmla="*/ 143 h 143"/>
                <a:gd name="T6" fmla="*/ 110 w 144"/>
                <a:gd name="T7" fmla="*/ 87 h 143"/>
                <a:gd name="T8" fmla="*/ 137 w 144"/>
                <a:gd name="T9" fmla="*/ 38 h 143"/>
                <a:gd name="T10" fmla="*/ 5 w 144"/>
                <a:gd name="T11" fmla="*/ 138 h 143"/>
                <a:gd name="T12" fmla="*/ 106 w 144"/>
                <a:gd name="T13" fmla="*/ 5 h 143"/>
                <a:gd name="T14" fmla="*/ 97 w 144"/>
                <a:gd name="T15" fmla="*/ 55 h 143"/>
                <a:gd name="T16" fmla="*/ 64 w 144"/>
                <a:gd name="T17" fmla="*/ 60 h 143"/>
                <a:gd name="T18" fmla="*/ 74 w 144"/>
                <a:gd name="T19" fmla="*/ 78 h 143"/>
                <a:gd name="T20" fmla="*/ 14 w 144"/>
                <a:gd name="T21" fmla="*/ 83 h 143"/>
                <a:gd name="T22" fmla="*/ 51 w 144"/>
                <a:gd name="T23" fmla="*/ 101 h 143"/>
                <a:gd name="T24" fmla="*/ 14 w 144"/>
                <a:gd name="T25" fmla="*/ 106 h 143"/>
                <a:gd name="T26" fmla="*/ 46 w 144"/>
                <a:gd name="T27" fmla="*/ 129 h 143"/>
                <a:gd name="T28" fmla="*/ 106 w 144"/>
                <a:gd name="T29" fmla="*/ 92 h 143"/>
                <a:gd name="T30" fmla="*/ 52 w 144"/>
                <a:gd name="T31" fmla="*/ 111 h 143"/>
                <a:gd name="T32" fmla="*/ 51 w 144"/>
                <a:gd name="T33" fmla="*/ 124 h 143"/>
                <a:gd name="T34" fmla="*/ 69 w 144"/>
                <a:gd name="T35" fmla="*/ 122 h 143"/>
                <a:gd name="T36" fmla="*/ 116 w 144"/>
                <a:gd name="T37" fmla="*/ 42 h 143"/>
                <a:gd name="T38" fmla="*/ 69 w 144"/>
                <a:gd name="T39" fmla="*/ 122 h 143"/>
                <a:gd name="T40" fmla="*/ 120 w 144"/>
                <a:gd name="T41" fmla="*/ 39 h 143"/>
                <a:gd name="T42" fmla="*/ 136 w 144"/>
                <a:gd name="T43" fmla="*/ 55 h 143"/>
                <a:gd name="T44" fmla="*/ 120 w 144"/>
                <a:gd name="T45" fmla="*/ 52 h 143"/>
                <a:gd name="T46" fmla="*/ 66 w 144"/>
                <a:gd name="T47" fmla="*/ 112 h 143"/>
                <a:gd name="T48" fmla="*/ 55 w 144"/>
                <a:gd name="T49" fmla="*/ 14 h 143"/>
                <a:gd name="T50" fmla="*/ 14 w 144"/>
                <a:gd name="T51" fmla="*/ 60 h 143"/>
                <a:gd name="T52" fmla="*/ 55 w 144"/>
                <a:gd name="T53" fmla="*/ 14 h 143"/>
                <a:gd name="T54" fmla="*/ 18 w 144"/>
                <a:gd name="T55" fmla="*/ 55 h 143"/>
                <a:gd name="T56" fmla="*/ 50 w 144"/>
                <a:gd name="T57" fmla="*/ 19 h 143"/>
                <a:gd name="T58" fmla="*/ 34 w 144"/>
                <a:gd name="T59" fmla="*/ 44 h 143"/>
                <a:gd name="T60" fmla="*/ 48 w 144"/>
                <a:gd name="T61" fmla="*/ 53 h 143"/>
                <a:gd name="T62" fmla="*/ 44 w 144"/>
                <a:gd name="T63" fmla="*/ 33 h 143"/>
                <a:gd name="T64" fmla="*/ 25 w 144"/>
                <a:gd name="T65" fmla="*/ 33 h 143"/>
                <a:gd name="T66" fmla="*/ 21 w 144"/>
                <a:gd name="T67" fmla="*/ 53 h 143"/>
                <a:gd name="T68" fmla="*/ 34 w 144"/>
                <a:gd name="T69" fmla="*/ 44 h 143"/>
                <a:gd name="T70" fmla="*/ 39 w 144"/>
                <a:gd name="T71" fmla="*/ 33 h 143"/>
                <a:gd name="T72" fmla="*/ 30 w 144"/>
                <a:gd name="T73" fmla="*/ 33 h 143"/>
                <a:gd name="T74" fmla="*/ 64 w 144"/>
                <a:gd name="T75" fmla="*/ 14 h 143"/>
                <a:gd name="T76" fmla="*/ 97 w 144"/>
                <a:gd name="T77" fmla="*/ 19 h 143"/>
                <a:gd name="T78" fmla="*/ 64 w 144"/>
                <a:gd name="T79" fmla="*/ 14 h 143"/>
                <a:gd name="T80" fmla="*/ 97 w 144"/>
                <a:gd name="T81" fmla="*/ 35 h 143"/>
                <a:gd name="T82" fmla="*/ 64 w 144"/>
                <a:gd name="T83" fmla="*/ 39 h 143"/>
                <a:gd name="T84" fmla="*/ 14 w 144"/>
                <a:gd name="T85" fmla="*/ 124 h 143"/>
                <a:gd name="T86" fmla="*/ 18 w 144"/>
                <a:gd name="T87" fmla="*/ 129 h 143"/>
                <a:gd name="T88" fmla="*/ 14 w 144"/>
                <a:gd name="T89" fmla="*/ 124 h 143"/>
                <a:gd name="T90" fmla="*/ 28 w 144"/>
                <a:gd name="T91" fmla="*/ 124 h 143"/>
                <a:gd name="T92" fmla="*/ 23 w 144"/>
                <a:gd name="T93" fmla="*/ 129 h 143"/>
                <a:gd name="T94" fmla="*/ 32 w 144"/>
                <a:gd name="T95" fmla="*/ 124 h 143"/>
                <a:gd name="T96" fmla="*/ 37 w 144"/>
                <a:gd name="T97" fmla="*/ 129 h 143"/>
                <a:gd name="T98" fmla="*/ 32 w 144"/>
                <a:gd name="T99" fmla="*/ 1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143">
                  <a:moveTo>
                    <a:pt x="137" y="38"/>
                  </a:moveTo>
                  <a:cubicBezTo>
                    <a:pt x="129" y="29"/>
                    <a:pt x="118" y="35"/>
                    <a:pt x="115" y="38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37" y="60"/>
                    <a:pt x="137" y="60"/>
                    <a:pt x="137" y="60"/>
                  </a:cubicBezTo>
                  <a:cubicBezTo>
                    <a:pt x="144" y="54"/>
                    <a:pt x="144" y="44"/>
                    <a:pt x="137" y="38"/>
                  </a:cubicBezTo>
                  <a:close/>
                  <a:moveTo>
                    <a:pt x="106" y="138"/>
                  </a:moveTo>
                  <a:cubicBezTo>
                    <a:pt x="5" y="138"/>
                    <a:pt x="5" y="138"/>
                    <a:pt x="5" y="138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6" y="138"/>
                    <a:pt x="106" y="138"/>
                    <a:pt x="106" y="138"/>
                  </a:cubicBezTo>
                  <a:close/>
                  <a:moveTo>
                    <a:pt x="52" y="111"/>
                  </a:moveTo>
                  <a:cubicBezTo>
                    <a:pt x="64" y="123"/>
                    <a:pt x="64" y="123"/>
                    <a:pt x="64" y="123"/>
                  </a:cubicBezTo>
                  <a:cubicBezTo>
                    <a:pt x="51" y="124"/>
                    <a:pt x="51" y="124"/>
                    <a:pt x="51" y="124"/>
                  </a:cubicBezTo>
                  <a:lnTo>
                    <a:pt x="52" y="111"/>
                  </a:lnTo>
                  <a:close/>
                  <a:moveTo>
                    <a:pt x="69" y="122"/>
                  </a:moveTo>
                  <a:cubicBezTo>
                    <a:pt x="53" y="106"/>
                    <a:pt x="53" y="106"/>
                    <a:pt x="53" y="106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33" y="59"/>
                    <a:pt x="133" y="59"/>
                    <a:pt x="133" y="59"/>
                  </a:cubicBezTo>
                  <a:lnTo>
                    <a:pt x="69" y="122"/>
                  </a:lnTo>
                  <a:close/>
                  <a:moveTo>
                    <a:pt x="136" y="55"/>
                  </a:moveTo>
                  <a:cubicBezTo>
                    <a:pt x="120" y="39"/>
                    <a:pt x="120" y="39"/>
                    <a:pt x="120" y="39"/>
                  </a:cubicBezTo>
                  <a:cubicBezTo>
                    <a:pt x="122" y="38"/>
                    <a:pt x="128" y="35"/>
                    <a:pt x="134" y="41"/>
                  </a:cubicBezTo>
                  <a:cubicBezTo>
                    <a:pt x="138" y="45"/>
                    <a:pt x="139" y="51"/>
                    <a:pt x="136" y="55"/>
                  </a:cubicBezTo>
                  <a:close/>
                  <a:moveTo>
                    <a:pt x="63" y="109"/>
                  </a:moveTo>
                  <a:cubicBezTo>
                    <a:pt x="120" y="52"/>
                    <a:pt x="120" y="52"/>
                    <a:pt x="120" y="52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66" y="112"/>
                    <a:pt x="66" y="112"/>
                    <a:pt x="66" y="112"/>
                  </a:cubicBezTo>
                  <a:lnTo>
                    <a:pt x="63" y="109"/>
                  </a:lnTo>
                  <a:close/>
                  <a:moveTo>
                    <a:pt x="55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14"/>
                    <a:pt x="55" y="14"/>
                    <a:pt x="55" y="14"/>
                  </a:cubicBezTo>
                  <a:close/>
                  <a:moveTo>
                    <a:pt x="50" y="55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55"/>
                    <a:pt x="50" y="55"/>
                    <a:pt x="50" y="55"/>
                  </a:cubicBezTo>
                  <a:close/>
                  <a:moveTo>
                    <a:pt x="34" y="44"/>
                  </a:moveTo>
                  <a:cubicBezTo>
                    <a:pt x="39" y="44"/>
                    <a:pt x="44" y="48"/>
                    <a:pt x="44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8" y="47"/>
                    <a:pt x="44" y="42"/>
                    <a:pt x="39" y="40"/>
                  </a:cubicBezTo>
                  <a:cubicBezTo>
                    <a:pt x="42" y="39"/>
                    <a:pt x="44" y="36"/>
                    <a:pt x="44" y="33"/>
                  </a:cubicBezTo>
                  <a:cubicBezTo>
                    <a:pt x="44" y="27"/>
                    <a:pt x="39" y="23"/>
                    <a:pt x="34" y="23"/>
                  </a:cubicBezTo>
                  <a:cubicBezTo>
                    <a:pt x="29" y="23"/>
                    <a:pt x="25" y="27"/>
                    <a:pt x="25" y="33"/>
                  </a:cubicBezTo>
                  <a:cubicBezTo>
                    <a:pt x="25" y="36"/>
                    <a:pt x="27" y="39"/>
                    <a:pt x="29" y="40"/>
                  </a:cubicBezTo>
                  <a:cubicBezTo>
                    <a:pt x="24" y="42"/>
                    <a:pt x="21" y="47"/>
                    <a:pt x="21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48"/>
                    <a:pt x="29" y="44"/>
                    <a:pt x="34" y="44"/>
                  </a:cubicBezTo>
                  <a:close/>
                  <a:moveTo>
                    <a:pt x="34" y="28"/>
                  </a:moveTo>
                  <a:cubicBezTo>
                    <a:pt x="37" y="28"/>
                    <a:pt x="39" y="30"/>
                    <a:pt x="39" y="33"/>
                  </a:cubicBezTo>
                  <a:cubicBezTo>
                    <a:pt x="39" y="35"/>
                    <a:pt x="37" y="37"/>
                    <a:pt x="34" y="37"/>
                  </a:cubicBezTo>
                  <a:cubicBezTo>
                    <a:pt x="32" y="37"/>
                    <a:pt x="30" y="35"/>
                    <a:pt x="30" y="33"/>
                  </a:cubicBezTo>
                  <a:cubicBezTo>
                    <a:pt x="30" y="30"/>
                    <a:pt x="32" y="28"/>
                    <a:pt x="34" y="28"/>
                  </a:cubicBezTo>
                  <a:close/>
                  <a:moveTo>
                    <a:pt x="64" y="14"/>
                  </a:moveTo>
                  <a:cubicBezTo>
                    <a:pt x="97" y="14"/>
                    <a:pt x="97" y="14"/>
                    <a:pt x="97" y="14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64" y="19"/>
                    <a:pt x="64" y="19"/>
                    <a:pt x="64" y="19"/>
                  </a:cubicBezTo>
                  <a:lnTo>
                    <a:pt x="64" y="14"/>
                  </a:lnTo>
                  <a:close/>
                  <a:moveTo>
                    <a:pt x="64" y="35"/>
                  </a:moveTo>
                  <a:cubicBezTo>
                    <a:pt x="97" y="35"/>
                    <a:pt x="97" y="35"/>
                    <a:pt x="97" y="35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64" y="39"/>
                    <a:pt x="64" y="39"/>
                    <a:pt x="64" y="39"/>
                  </a:cubicBezTo>
                  <a:lnTo>
                    <a:pt x="64" y="35"/>
                  </a:lnTo>
                  <a:close/>
                  <a:moveTo>
                    <a:pt x="14" y="124"/>
                  </a:moveTo>
                  <a:cubicBezTo>
                    <a:pt x="18" y="124"/>
                    <a:pt x="18" y="124"/>
                    <a:pt x="18" y="124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4" y="129"/>
                    <a:pt x="14" y="129"/>
                    <a:pt x="14" y="129"/>
                  </a:cubicBezTo>
                  <a:lnTo>
                    <a:pt x="14" y="124"/>
                  </a:lnTo>
                  <a:close/>
                  <a:moveTo>
                    <a:pt x="23" y="124"/>
                  </a:moveTo>
                  <a:cubicBezTo>
                    <a:pt x="28" y="124"/>
                    <a:pt x="28" y="124"/>
                    <a:pt x="28" y="124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3" y="129"/>
                    <a:pt x="23" y="129"/>
                    <a:pt x="23" y="129"/>
                  </a:cubicBezTo>
                  <a:lnTo>
                    <a:pt x="23" y="124"/>
                  </a:lnTo>
                  <a:close/>
                  <a:moveTo>
                    <a:pt x="32" y="124"/>
                  </a:move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2" y="129"/>
                    <a:pt x="32" y="129"/>
                    <a:pt x="32" y="129"/>
                  </a:cubicBezTo>
                  <a:lnTo>
                    <a:pt x="32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3019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2857" y="283934"/>
            <a:ext cx="8069943" cy="665389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  <a:defRPr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Z_¨ cÖ`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vbKvix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wkÿvMZ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hvM¨Zv</a:t>
            </a:r>
            <a:endParaRPr lang="en-US" sz="6000" b="1" dirty="0">
              <a:solidFill>
                <a:prstClr val="black">
                  <a:lumMod val="65000"/>
                  <a:lumOff val="35000"/>
                </a:prstClr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48CAED4-5999-4DE1-AE04-B9E772B813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745667"/>
              </p:ext>
            </p:extLst>
          </p:nvPr>
        </p:nvGraphicFramePr>
        <p:xfrm>
          <a:off x="811161" y="2133601"/>
          <a:ext cx="10794635" cy="4290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 descr="layered square discs">
            <a:extLst>
              <a:ext uri="{FF2B5EF4-FFF2-40B4-BE49-F238E27FC236}">
                <a16:creationId xmlns:a16="http://schemas.microsoft.com/office/drawing/2014/main" id="{2922FCAA-4D1A-4185-9A26-6120340CC0A6}"/>
              </a:ext>
            </a:extLst>
          </p:cNvPr>
          <p:cNvGrpSpPr/>
          <p:nvPr/>
        </p:nvGrpSpPr>
        <p:grpSpPr>
          <a:xfrm>
            <a:off x="871902" y="232001"/>
            <a:ext cx="1727200" cy="1597025"/>
            <a:chOff x="417513" y="565150"/>
            <a:chExt cx="1727200" cy="1597025"/>
          </a:xfrm>
        </p:grpSpPr>
        <p:sp>
          <p:nvSpPr>
            <p:cNvPr id="5" name="Freeform 39">
              <a:extLst>
                <a:ext uri="{FF2B5EF4-FFF2-40B4-BE49-F238E27FC236}">
                  <a16:creationId xmlns:a16="http://schemas.microsoft.com/office/drawing/2014/main" id="{EA879C3E-93D3-4B7C-812B-CD11C3BF3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327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40">
              <a:extLst>
                <a:ext uri="{FF2B5EF4-FFF2-40B4-BE49-F238E27FC236}">
                  <a16:creationId xmlns:a16="http://schemas.microsoft.com/office/drawing/2014/main" id="{7DBC66A0-7CE5-46A3-BBE6-049DC4A09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724025"/>
              <a:ext cx="863600" cy="438150"/>
            </a:xfrm>
            <a:custGeom>
              <a:avLst/>
              <a:gdLst>
                <a:gd name="T0" fmla="*/ 0 w 544"/>
                <a:gd name="T1" fmla="*/ 0 h 276"/>
                <a:gd name="T2" fmla="*/ 544 w 544"/>
                <a:gd name="T3" fmla="*/ 248 h 276"/>
                <a:gd name="T4" fmla="*/ 544 w 544"/>
                <a:gd name="T5" fmla="*/ 276 h 276"/>
                <a:gd name="T6" fmla="*/ 0 w 544"/>
                <a:gd name="T7" fmla="*/ 26 h 276"/>
                <a:gd name="T8" fmla="*/ 0 w 544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0" y="0"/>
                  </a:moveTo>
                  <a:lnTo>
                    <a:pt x="544" y="248"/>
                  </a:lnTo>
                  <a:lnTo>
                    <a:pt x="544" y="27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41">
              <a:extLst>
                <a:ext uri="{FF2B5EF4-FFF2-40B4-BE49-F238E27FC236}">
                  <a16:creationId xmlns:a16="http://schemas.microsoft.com/office/drawing/2014/main" id="{AB56A12D-C411-4AA7-81CE-0A64AEF32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1724025"/>
              <a:ext cx="863600" cy="438150"/>
            </a:xfrm>
            <a:custGeom>
              <a:avLst/>
              <a:gdLst>
                <a:gd name="T0" fmla="*/ 544 w 544"/>
                <a:gd name="T1" fmla="*/ 26 h 276"/>
                <a:gd name="T2" fmla="*/ 0 w 544"/>
                <a:gd name="T3" fmla="*/ 276 h 276"/>
                <a:gd name="T4" fmla="*/ 0 w 544"/>
                <a:gd name="T5" fmla="*/ 248 h 276"/>
                <a:gd name="T6" fmla="*/ 544 w 544"/>
                <a:gd name="T7" fmla="*/ 0 h 276"/>
                <a:gd name="T8" fmla="*/ 544 w 544"/>
                <a:gd name="T9" fmla="*/ 2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544" y="26"/>
                  </a:moveTo>
                  <a:lnTo>
                    <a:pt x="0" y="276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42">
              <a:extLst>
                <a:ext uri="{FF2B5EF4-FFF2-40B4-BE49-F238E27FC236}">
                  <a16:creationId xmlns:a16="http://schemas.microsoft.com/office/drawing/2014/main" id="{B4B3BAD3-3FBB-4D45-8519-4ED473E48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073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43">
              <a:extLst>
                <a:ext uri="{FF2B5EF4-FFF2-40B4-BE49-F238E27FC236}">
                  <a16:creationId xmlns:a16="http://schemas.microsoft.com/office/drawing/2014/main" id="{6B6B81DB-0D02-4A3F-A637-369F7CFB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470025"/>
              <a:ext cx="863600" cy="434975"/>
            </a:xfrm>
            <a:custGeom>
              <a:avLst/>
              <a:gdLst>
                <a:gd name="T0" fmla="*/ 0 w 544"/>
                <a:gd name="T1" fmla="*/ 0 h 274"/>
                <a:gd name="T2" fmla="*/ 544 w 544"/>
                <a:gd name="T3" fmla="*/ 248 h 274"/>
                <a:gd name="T4" fmla="*/ 544 w 544"/>
                <a:gd name="T5" fmla="*/ 274 h 274"/>
                <a:gd name="T6" fmla="*/ 0 w 544"/>
                <a:gd name="T7" fmla="*/ 26 h 274"/>
                <a:gd name="T8" fmla="*/ 0 w 544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0" y="0"/>
                  </a:moveTo>
                  <a:lnTo>
                    <a:pt x="544" y="248"/>
                  </a:lnTo>
                  <a:lnTo>
                    <a:pt x="544" y="274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44">
              <a:extLst>
                <a:ext uri="{FF2B5EF4-FFF2-40B4-BE49-F238E27FC236}">
                  <a16:creationId xmlns:a16="http://schemas.microsoft.com/office/drawing/2014/main" id="{0E020601-DC42-4017-8AF7-B65FC148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1470025"/>
              <a:ext cx="863600" cy="434975"/>
            </a:xfrm>
            <a:custGeom>
              <a:avLst/>
              <a:gdLst>
                <a:gd name="T0" fmla="*/ 544 w 544"/>
                <a:gd name="T1" fmla="*/ 26 h 274"/>
                <a:gd name="T2" fmla="*/ 0 w 544"/>
                <a:gd name="T3" fmla="*/ 274 h 274"/>
                <a:gd name="T4" fmla="*/ 0 w 544"/>
                <a:gd name="T5" fmla="*/ 248 h 274"/>
                <a:gd name="T6" fmla="*/ 544 w 544"/>
                <a:gd name="T7" fmla="*/ 0 h 274"/>
                <a:gd name="T8" fmla="*/ 544 w 544"/>
                <a:gd name="T9" fmla="*/ 2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544" y="26"/>
                  </a:moveTo>
                  <a:lnTo>
                    <a:pt x="0" y="274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45">
              <a:extLst>
                <a:ext uri="{FF2B5EF4-FFF2-40B4-BE49-F238E27FC236}">
                  <a16:creationId xmlns:a16="http://schemas.microsoft.com/office/drawing/2014/main" id="{85424703-7C31-47BB-9D01-7FFC0F0EB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819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46">
              <a:extLst>
                <a:ext uri="{FF2B5EF4-FFF2-40B4-BE49-F238E27FC236}">
                  <a16:creationId xmlns:a16="http://schemas.microsoft.com/office/drawing/2014/main" id="{D7D58C08-3111-4536-8E78-5E87216A9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1216025"/>
              <a:ext cx="863600" cy="438150"/>
            </a:xfrm>
            <a:custGeom>
              <a:avLst/>
              <a:gdLst>
                <a:gd name="T0" fmla="*/ 0 w 544"/>
                <a:gd name="T1" fmla="*/ 0 h 276"/>
                <a:gd name="T2" fmla="*/ 544 w 544"/>
                <a:gd name="T3" fmla="*/ 248 h 276"/>
                <a:gd name="T4" fmla="*/ 544 w 544"/>
                <a:gd name="T5" fmla="*/ 276 h 276"/>
                <a:gd name="T6" fmla="*/ 0 w 544"/>
                <a:gd name="T7" fmla="*/ 26 h 276"/>
                <a:gd name="T8" fmla="*/ 0 w 544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0" y="0"/>
                  </a:moveTo>
                  <a:lnTo>
                    <a:pt x="544" y="248"/>
                  </a:lnTo>
                  <a:lnTo>
                    <a:pt x="544" y="27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id="{73E8960B-566C-47DD-AB3F-71832512F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1216025"/>
              <a:ext cx="863600" cy="438150"/>
            </a:xfrm>
            <a:custGeom>
              <a:avLst/>
              <a:gdLst>
                <a:gd name="T0" fmla="*/ 544 w 544"/>
                <a:gd name="T1" fmla="*/ 26 h 276"/>
                <a:gd name="T2" fmla="*/ 0 w 544"/>
                <a:gd name="T3" fmla="*/ 276 h 276"/>
                <a:gd name="T4" fmla="*/ 0 w 544"/>
                <a:gd name="T5" fmla="*/ 248 h 276"/>
                <a:gd name="T6" fmla="*/ 544 w 544"/>
                <a:gd name="T7" fmla="*/ 0 h 276"/>
                <a:gd name="T8" fmla="*/ 544 w 544"/>
                <a:gd name="T9" fmla="*/ 2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6">
                  <a:moveTo>
                    <a:pt x="544" y="26"/>
                  </a:moveTo>
                  <a:lnTo>
                    <a:pt x="0" y="276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id="{83CDC47D-D0FF-4A0B-9C48-ABD27F37CA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565150"/>
              <a:ext cx="1727200" cy="790575"/>
            </a:xfrm>
            <a:custGeom>
              <a:avLst/>
              <a:gdLst>
                <a:gd name="T0" fmla="*/ 544 w 1088"/>
                <a:gd name="T1" fmla="*/ 498 h 498"/>
                <a:gd name="T2" fmla="*/ 0 w 1088"/>
                <a:gd name="T3" fmla="*/ 250 h 498"/>
                <a:gd name="T4" fmla="*/ 544 w 1088"/>
                <a:gd name="T5" fmla="*/ 0 h 498"/>
                <a:gd name="T6" fmla="*/ 1088 w 1088"/>
                <a:gd name="T7" fmla="*/ 250 h 498"/>
                <a:gd name="T8" fmla="*/ 544 w 108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8" h="498">
                  <a:moveTo>
                    <a:pt x="544" y="498"/>
                  </a:moveTo>
                  <a:lnTo>
                    <a:pt x="0" y="250"/>
                  </a:lnTo>
                  <a:lnTo>
                    <a:pt x="544" y="0"/>
                  </a:lnTo>
                  <a:lnTo>
                    <a:pt x="1088" y="250"/>
                  </a:lnTo>
                  <a:lnTo>
                    <a:pt x="544" y="4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49">
              <a:extLst>
                <a:ext uri="{FF2B5EF4-FFF2-40B4-BE49-F238E27FC236}">
                  <a16:creationId xmlns:a16="http://schemas.microsoft.com/office/drawing/2014/main" id="{5216E13A-CC91-4B41-8F01-4DD9815DA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3" y="962025"/>
              <a:ext cx="863600" cy="434975"/>
            </a:xfrm>
            <a:custGeom>
              <a:avLst/>
              <a:gdLst>
                <a:gd name="T0" fmla="*/ 0 w 544"/>
                <a:gd name="T1" fmla="*/ 0 h 274"/>
                <a:gd name="T2" fmla="*/ 544 w 544"/>
                <a:gd name="T3" fmla="*/ 248 h 274"/>
                <a:gd name="T4" fmla="*/ 544 w 544"/>
                <a:gd name="T5" fmla="*/ 274 h 274"/>
                <a:gd name="T6" fmla="*/ 0 w 544"/>
                <a:gd name="T7" fmla="*/ 26 h 274"/>
                <a:gd name="T8" fmla="*/ 0 w 544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0" y="0"/>
                  </a:moveTo>
                  <a:lnTo>
                    <a:pt x="544" y="248"/>
                  </a:lnTo>
                  <a:lnTo>
                    <a:pt x="544" y="274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id="{0092EDA4-48A1-470F-9131-38A72C81D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113" y="962025"/>
              <a:ext cx="863600" cy="434975"/>
            </a:xfrm>
            <a:custGeom>
              <a:avLst/>
              <a:gdLst>
                <a:gd name="T0" fmla="*/ 544 w 544"/>
                <a:gd name="T1" fmla="*/ 26 h 274"/>
                <a:gd name="T2" fmla="*/ 0 w 544"/>
                <a:gd name="T3" fmla="*/ 274 h 274"/>
                <a:gd name="T4" fmla="*/ 0 w 544"/>
                <a:gd name="T5" fmla="*/ 248 h 274"/>
                <a:gd name="T6" fmla="*/ 544 w 544"/>
                <a:gd name="T7" fmla="*/ 0 h 274"/>
                <a:gd name="T8" fmla="*/ 544 w 544"/>
                <a:gd name="T9" fmla="*/ 2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74">
                  <a:moveTo>
                    <a:pt x="544" y="26"/>
                  </a:moveTo>
                  <a:lnTo>
                    <a:pt x="0" y="274"/>
                  </a:lnTo>
                  <a:lnTo>
                    <a:pt x="0" y="248"/>
                  </a:lnTo>
                  <a:lnTo>
                    <a:pt x="544" y="0"/>
                  </a:lnTo>
                  <a:lnTo>
                    <a:pt x="544" y="2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91567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7644"/>
            <a:ext cx="10515600" cy="88848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wkÿvi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¯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Íi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evj¨weevn</a:t>
            </a:r>
            <a:endParaRPr lang="en-US" sz="54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CE4FE90-0E4C-4219-8FBB-47B4C9B1F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1265727"/>
              </p:ext>
            </p:extLst>
          </p:nvPr>
        </p:nvGraphicFramePr>
        <p:xfrm>
          <a:off x="1466561" y="1106132"/>
          <a:ext cx="9258878" cy="5627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085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347" y="214993"/>
            <a:ext cx="9156623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MZ `</a:t>
            </a:r>
            <a:r>
              <a:rPr lang="en-US" sz="6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yB</a:t>
            </a:r>
            <a:r>
              <a:rPr lang="en-US" sz="6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eQ‡ii</a:t>
            </a:r>
            <a:r>
              <a:rPr lang="en-US" sz="6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evj¨we‡qi</a:t>
            </a:r>
            <a:r>
              <a:rPr lang="en-US" sz="6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nvi</a:t>
            </a:r>
            <a:endParaRPr lang="en-US" sz="6000" b="1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B4DA2F1-B62C-444F-8015-CEA2E4ED09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720052"/>
              </p:ext>
            </p:extLst>
          </p:nvPr>
        </p:nvGraphicFramePr>
        <p:xfrm>
          <a:off x="1147885" y="1690688"/>
          <a:ext cx="10654909" cy="462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9" y="0"/>
            <a:ext cx="1834319" cy="179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03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2896"/>
            <a:ext cx="10515600" cy="858991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Avw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_©K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we‡ePbvq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cwiev‡i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evj¨we‡qi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nvi</a:t>
            </a:r>
            <a:endParaRPr lang="en-US" sz="54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4151241-E7F5-42E8-A222-A6CA0FC303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644971"/>
              </p:ext>
            </p:extLst>
          </p:nvPr>
        </p:nvGraphicFramePr>
        <p:xfrm>
          <a:off x="1576891" y="1789906"/>
          <a:ext cx="9038219" cy="489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691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5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eqm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we‡ePbvq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NU‡Q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9DD75F0-E969-4B19-ACF0-A684005026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4305900"/>
              </p:ext>
            </p:extLst>
          </p:nvPr>
        </p:nvGraphicFramePr>
        <p:xfrm>
          <a:off x="1698171" y="1690688"/>
          <a:ext cx="8882743" cy="4231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4478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10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evj¨we‡qi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mgq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wK‡kvi-wK‡kvixiv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me©‡kl ‡h †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kÖwY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ch©šÍ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mgvß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K‡i‡Qb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-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A52D4A8-FF8B-4279-876F-99A8875F29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6033047"/>
              </p:ext>
            </p:extLst>
          </p:nvPr>
        </p:nvGraphicFramePr>
        <p:xfrm>
          <a:off x="1436914" y="1857829"/>
          <a:ext cx="9492343" cy="420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0536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5629"/>
            <a:ext cx="10515600" cy="78524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e„w×i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KviY</a:t>
            </a:r>
            <a:endParaRPr lang="en-US" sz="60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60" y="1371595"/>
            <a:ext cx="6241023" cy="5338918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Rwi‡c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AskMÖYKvix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cÖvq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63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KvwfW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19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gnvgvixKvjxb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× ‡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c‡q‡Q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endParaRPr lang="en-US" sz="11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hvi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¨ 47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xN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mgq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eÜ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vKv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e‡o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hvIqvi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Ab¨Zg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KviY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endParaRPr lang="en-US" sz="11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GQvov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26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A_©‰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bwZK</a:t>
            </a:r>
            <a:r>
              <a:rPr lang="en-US" sz="32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‰`b¨ </a:t>
            </a:r>
            <a:r>
              <a:rPr lang="en-US" sz="32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endParaRPr lang="en-US" sz="10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22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K‡ivbvi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mg‡q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PvKyix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nviv‡bvi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AwaKvsk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wcZvgvZv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Kg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eq‡m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mšÍvb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we‡q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w`‡Z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eva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35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n‡q‡Q</a:t>
            </a:r>
            <a:r>
              <a:rPr lang="en-US" sz="35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1626369"/>
              </p:ext>
            </p:extLst>
          </p:nvPr>
        </p:nvGraphicFramePr>
        <p:xfrm>
          <a:off x="5707626" y="1548572"/>
          <a:ext cx="6484374" cy="4085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3765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1386"/>
            <a:ext cx="10515600" cy="7557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evj¨we‡q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cÖwZ‡iv‡a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hviv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GwM‡q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G‡m‡Qb</a:t>
            </a:r>
            <a:r>
              <a:rPr lang="en-US" sz="60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3" y="1209368"/>
            <a:ext cx="6371303" cy="5648631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55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DËi`vZv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AwaKvsk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‡¶‡Î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cywjk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cÖkvmb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Dc‡Rjv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Pqvig¨v‡bi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Øvi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¯’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n‡q‡Q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39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vbxq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BDwbqb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cwil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m`m¨ivI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e‡Ü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¸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Z¡c~Y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f~wgKv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cvjb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35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wk¶K-wkw¶Kviv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e‡Ü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¸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Z¡c~Y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f~wgKv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cvjb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32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vbxq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m¤ú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ª`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v‡qi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A‡b‡KB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e‡Ü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GwM‡q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G‡m‡Qb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22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GbwRI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cÖwZ‡iv‡a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¸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fywgKv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cvjb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970774"/>
              </p:ext>
            </p:extLst>
          </p:nvPr>
        </p:nvGraphicFramePr>
        <p:xfrm>
          <a:off x="7816645" y="1784557"/>
          <a:ext cx="4340935" cy="4940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72955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394"/>
            <a:ext cx="10515600" cy="75575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evj¨weevn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cÖwZ‡iv‡a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cÖvß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mycvwik</a:t>
            </a:r>
            <a:endParaRPr lang="en-US" sz="54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724" y="1383168"/>
            <a:ext cx="5574889" cy="5327343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65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DËi`vZv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f~qv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Rb¥wbeÜb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m›`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eÜ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64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¯‹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yj-K‡jR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Ly‡j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w`‡Z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 †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hUv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Ly‡j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†M‡Q;</a:t>
            </a:r>
          </a:p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38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AvB‡bi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h_vhZ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cÖ‡qvM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iKvi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32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kZvsk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`ª ‡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g‡q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mvgvwRK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myi¶vi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b¨vq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Kg©m~wP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iKvi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evj¨we‡qi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¶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wZKi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w`K¸wj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Zy‡j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a‡i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m‡PZbZvg~jK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K¨v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‡¤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úBb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iKvi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;</a:t>
            </a:r>
          </a:p>
          <a:p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nUjvB‡bi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evov‡bv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iKvi</a:t>
            </a:r>
            <a:r>
              <a:rPr lang="en-US" sz="3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008741"/>
              </p:ext>
            </p:extLst>
          </p:nvPr>
        </p:nvGraphicFramePr>
        <p:xfrm>
          <a:off x="6622026" y="1165123"/>
          <a:ext cx="5122606" cy="5574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5682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66244" y="542793"/>
            <a:ext cx="20352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SG" sz="6000" b="1" dirty="0" err="1">
                <a:solidFill>
                  <a:srgbClr val="002060"/>
                </a:solidFill>
                <a:latin typeface="SutonnyMJ" pitchFamily="2" charset="0"/>
                <a:ea typeface="RinkiyMJ" charset="0"/>
                <a:cs typeface="SutonnyMJ" pitchFamily="2" charset="0"/>
              </a:rPr>
              <a:t>ab¨ev</a:t>
            </a:r>
            <a:r>
              <a:rPr lang="en-SG" sz="6000" b="1" dirty="0">
                <a:solidFill>
                  <a:srgbClr val="002060"/>
                </a:solidFill>
                <a:latin typeface="SutonnyMJ" pitchFamily="2" charset="0"/>
                <a:ea typeface="RinkiyMJ" charset="0"/>
                <a:cs typeface="SutonnyMJ" pitchFamily="2" charset="0"/>
              </a:rPr>
              <a:t>`</a:t>
            </a:r>
          </a:p>
        </p:txBody>
      </p:sp>
      <p:pic>
        <p:nvPicPr>
          <p:cNvPr id="5" name="Picture 4" descr="A picture containing table, sitting, pink, large&#10;&#10;Description automatically generated">
            <a:extLst>
              <a:ext uri="{FF2B5EF4-FFF2-40B4-BE49-F238E27FC236}">
                <a16:creationId xmlns:a16="http://schemas.microsoft.com/office/drawing/2014/main" id="{EC9839ED-073A-40D4-B923-CE3FA4F15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28" y="18301"/>
            <a:ext cx="3501221" cy="4668295"/>
          </a:xfrm>
          <a:prstGeom prst="rect">
            <a:avLst/>
          </a:prstGeom>
        </p:spPr>
      </p:pic>
      <p:pic>
        <p:nvPicPr>
          <p:cNvPr id="6" name="Picture 5" descr="A picture containing flower, blue&#10;&#10;Description automatically generated">
            <a:extLst>
              <a:ext uri="{FF2B5EF4-FFF2-40B4-BE49-F238E27FC236}">
                <a16:creationId xmlns:a16="http://schemas.microsoft.com/office/drawing/2014/main" id="{5C8BAE72-A82C-42CA-AEA0-7FCF5BCFD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61" y="18301"/>
            <a:ext cx="3501222" cy="46682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58BE28-656A-4FDC-92BF-9CF11529A4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243" y="2172386"/>
            <a:ext cx="3501222" cy="466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6671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1058</Words>
  <Application>Microsoft Macintosh PowerPoint</Application>
  <PresentationFormat>Widescreen</PresentationFormat>
  <Paragraphs>75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RinkiyMJ</vt:lpstr>
      <vt:lpstr>SutonnyMJ</vt:lpstr>
      <vt:lpstr>Office Theme</vt:lpstr>
      <vt:lpstr>K‡ivbvKvjxb K·evRv‡i evj¨we‡qi Ae¯’v</vt:lpstr>
      <vt:lpstr>M‡elYvi cUf~wg</vt:lpstr>
      <vt:lpstr>M‡elYvi D‡Ïk¨</vt:lpstr>
      <vt:lpstr>Z_¨-DcvË msMÖ‡ni AÂj</vt:lpstr>
      <vt:lpstr>M‡elYv c×wZ</vt:lpstr>
      <vt:lpstr>AskMÖnYKvix (wj½ I eqm)</vt:lpstr>
      <vt:lpstr>Z_¨ cÖ`vbKvix‡`i wkÿvMZ ‡hvM¨Zv</vt:lpstr>
      <vt:lpstr>wkÿvi ¯Íi I evj¨weevn</vt:lpstr>
      <vt:lpstr>MZ `yB eQ‡ii evj¨we‡qi nvi</vt:lpstr>
      <vt:lpstr>Avw_©K we‡ePbvq cwiev‡i evj¨we‡qi nvi</vt:lpstr>
      <vt:lpstr>eqm we‡ePbvq evj¨weevn NU‡Q</vt:lpstr>
      <vt:lpstr>evj¨we‡qi mgq wK‡kvi-wK‡kvixiv me©‡kl ‡h †kÖwY ch©šÍ wkÿv mgvß K‡i‡Qb-</vt:lpstr>
      <vt:lpstr>evj¨weevn e„w×i KviY</vt:lpstr>
      <vt:lpstr>evj¨we‡q cÖwZ‡iv‡a hviv GwM‡q G‡m‡Qb-</vt:lpstr>
      <vt:lpstr>evj¨weevn cÖwZ‡iv‡a cÖvß mycvwik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143</cp:revision>
  <dcterms:created xsi:type="dcterms:W3CDTF">2021-09-29T08:44:44Z</dcterms:created>
  <dcterms:modified xsi:type="dcterms:W3CDTF">2021-10-02T04:31:17Z</dcterms:modified>
</cp:coreProperties>
</file>